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63"/>
  </p:notesMasterIdLst>
  <p:handoutMasterIdLst>
    <p:handoutMasterId r:id="rId64"/>
  </p:handoutMasterIdLst>
  <p:sldIdLst>
    <p:sldId id="256" r:id="rId2"/>
    <p:sldId id="310" r:id="rId3"/>
    <p:sldId id="330" r:id="rId4"/>
    <p:sldId id="327" r:id="rId5"/>
    <p:sldId id="328" r:id="rId6"/>
    <p:sldId id="276" r:id="rId7"/>
    <p:sldId id="322" r:id="rId8"/>
    <p:sldId id="277" r:id="rId9"/>
    <p:sldId id="332" r:id="rId10"/>
    <p:sldId id="331" r:id="rId11"/>
    <p:sldId id="278" r:id="rId12"/>
    <p:sldId id="279" r:id="rId13"/>
    <p:sldId id="323" r:id="rId14"/>
    <p:sldId id="333" r:id="rId15"/>
    <p:sldId id="334" r:id="rId16"/>
    <p:sldId id="337" r:id="rId17"/>
    <p:sldId id="363" r:id="rId18"/>
    <p:sldId id="368" r:id="rId19"/>
    <p:sldId id="369" r:id="rId20"/>
    <p:sldId id="335" r:id="rId21"/>
    <p:sldId id="340" r:id="rId22"/>
    <p:sldId id="336" r:id="rId23"/>
    <p:sldId id="338" r:id="rId24"/>
    <p:sldId id="339" r:id="rId25"/>
    <p:sldId id="341" r:id="rId26"/>
    <p:sldId id="367" r:id="rId27"/>
    <p:sldId id="352" r:id="rId28"/>
    <p:sldId id="354" r:id="rId29"/>
    <p:sldId id="355" r:id="rId30"/>
    <p:sldId id="356" r:id="rId31"/>
    <p:sldId id="357" r:id="rId32"/>
    <p:sldId id="358" r:id="rId33"/>
    <p:sldId id="370" r:id="rId34"/>
    <p:sldId id="361" r:id="rId35"/>
    <p:sldId id="362" r:id="rId36"/>
    <p:sldId id="364" r:id="rId37"/>
    <p:sldId id="366" r:id="rId38"/>
    <p:sldId id="365" r:id="rId39"/>
    <p:sldId id="37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60" r:id="rId48"/>
    <p:sldId id="275" r:id="rId49"/>
    <p:sldId id="353" r:id="rId50"/>
    <p:sldId id="281" r:id="rId51"/>
    <p:sldId id="282" r:id="rId52"/>
    <p:sldId id="326" r:id="rId53"/>
    <p:sldId id="283" r:id="rId54"/>
    <p:sldId id="315" r:id="rId55"/>
    <p:sldId id="286" r:id="rId56"/>
    <p:sldId id="350" r:id="rId57"/>
    <p:sldId id="351" r:id="rId58"/>
    <p:sldId id="372" r:id="rId59"/>
    <p:sldId id="359" r:id="rId60"/>
    <p:sldId id="289" r:id="rId61"/>
    <p:sldId id="30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B4DD7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1" autoAdjust="0"/>
    <p:restoredTop sz="70760" autoAdjust="0"/>
  </p:normalViewPr>
  <p:slideViewPr>
    <p:cSldViewPr snapToGrid="0">
      <p:cViewPr varScale="1">
        <p:scale>
          <a:sx n="58" d="100"/>
          <a:sy n="58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28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ary Weaver-Robb" userId="b287df63d2bde5d9" providerId="LiveId" clId="{38B40F99-7270-47C3-B0DC-18F921E467E1}"/>
    <pc:docChg chg="delSld modSld">
      <pc:chgData name="Hilary Weaver-Robb" userId="b287df63d2bde5d9" providerId="LiveId" clId="{38B40F99-7270-47C3-B0DC-18F921E467E1}" dt="2020-02-06T14:46:59.430" v="56" actId="20577"/>
      <pc:docMkLst>
        <pc:docMk/>
      </pc:docMkLst>
      <pc:sldChg chg="modNotesTx">
        <pc:chgData name="Hilary Weaver-Robb" userId="b287df63d2bde5d9" providerId="LiveId" clId="{38B40F99-7270-47C3-B0DC-18F921E467E1}" dt="2020-02-06T14:43:21.853" v="2" actId="20577"/>
        <pc:sldMkLst>
          <pc:docMk/>
          <pc:sldMk cId="1178639650" sldId="276"/>
        </pc:sldMkLst>
      </pc:sldChg>
      <pc:sldChg chg="modNotesTx">
        <pc:chgData name="Hilary Weaver-Robb" userId="b287df63d2bde5d9" providerId="LiveId" clId="{38B40F99-7270-47C3-B0DC-18F921E467E1}" dt="2020-02-06T14:43:29.758" v="4" actId="20577"/>
        <pc:sldMkLst>
          <pc:docMk/>
          <pc:sldMk cId="2939735905" sldId="277"/>
        </pc:sldMkLst>
      </pc:sldChg>
      <pc:sldChg chg="modNotesTx">
        <pc:chgData name="Hilary Weaver-Robb" userId="b287df63d2bde5d9" providerId="LiveId" clId="{38B40F99-7270-47C3-B0DC-18F921E467E1}" dt="2020-02-06T14:43:46.699" v="8" actId="20577"/>
        <pc:sldMkLst>
          <pc:docMk/>
          <pc:sldMk cId="2086177003" sldId="278"/>
        </pc:sldMkLst>
      </pc:sldChg>
      <pc:sldChg chg="modNotesTx">
        <pc:chgData name="Hilary Weaver-Robb" userId="b287df63d2bde5d9" providerId="LiveId" clId="{38B40F99-7270-47C3-B0DC-18F921E467E1}" dt="2020-02-06T14:43:51.841" v="9" actId="20577"/>
        <pc:sldMkLst>
          <pc:docMk/>
          <pc:sldMk cId="333081249" sldId="279"/>
        </pc:sldMkLst>
      </pc:sldChg>
      <pc:sldChg chg="modNotesTx">
        <pc:chgData name="Hilary Weaver-Robb" userId="b287df63d2bde5d9" providerId="LiveId" clId="{38B40F99-7270-47C3-B0DC-18F921E467E1}" dt="2020-02-06T14:46:16.732" v="46" actId="20577"/>
        <pc:sldMkLst>
          <pc:docMk/>
          <pc:sldMk cId="2345943629" sldId="281"/>
        </pc:sldMkLst>
      </pc:sldChg>
      <pc:sldChg chg="modNotesTx">
        <pc:chgData name="Hilary Weaver-Robb" userId="b287df63d2bde5d9" providerId="LiveId" clId="{38B40F99-7270-47C3-B0DC-18F921E467E1}" dt="2020-02-06T14:46:20.995" v="47" actId="20577"/>
        <pc:sldMkLst>
          <pc:docMk/>
          <pc:sldMk cId="813382522" sldId="282"/>
        </pc:sldMkLst>
      </pc:sldChg>
      <pc:sldChg chg="modNotesTx">
        <pc:chgData name="Hilary Weaver-Robb" userId="b287df63d2bde5d9" providerId="LiveId" clId="{38B40F99-7270-47C3-B0DC-18F921E467E1}" dt="2020-02-06T14:46:28.740" v="49" actId="20577"/>
        <pc:sldMkLst>
          <pc:docMk/>
          <pc:sldMk cId="987545648" sldId="283"/>
        </pc:sldMkLst>
      </pc:sldChg>
      <pc:sldChg chg="del">
        <pc:chgData name="Hilary Weaver-Robb" userId="b287df63d2bde5d9" providerId="LiveId" clId="{38B40F99-7270-47C3-B0DC-18F921E467E1}" dt="2020-02-06T14:46:34.901" v="50" actId="2696"/>
        <pc:sldMkLst>
          <pc:docMk/>
          <pc:sldMk cId="2514137589" sldId="284"/>
        </pc:sldMkLst>
      </pc:sldChg>
      <pc:sldChg chg="modNotesTx">
        <pc:chgData name="Hilary Weaver-Robb" userId="b287df63d2bde5d9" providerId="LiveId" clId="{38B40F99-7270-47C3-B0DC-18F921E467E1}" dt="2020-02-06T14:46:42.161" v="52" actId="20577"/>
        <pc:sldMkLst>
          <pc:docMk/>
          <pc:sldMk cId="1047527015" sldId="286"/>
        </pc:sldMkLst>
      </pc:sldChg>
      <pc:sldChg chg="modNotesTx">
        <pc:chgData name="Hilary Weaver-Robb" userId="b287df63d2bde5d9" providerId="LiveId" clId="{38B40F99-7270-47C3-B0DC-18F921E467E1}" dt="2020-02-06T14:46:59.430" v="56" actId="20577"/>
        <pc:sldMkLst>
          <pc:docMk/>
          <pc:sldMk cId="1730037754" sldId="289"/>
        </pc:sldMkLst>
      </pc:sldChg>
      <pc:sldChg chg="modNotesTx">
        <pc:chgData name="Hilary Weaver-Robb" userId="b287df63d2bde5d9" providerId="LiveId" clId="{38B40F99-7270-47C3-B0DC-18F921E467E1}" dt="2020-02-06T14:46:37.759" v="51" actId="20577"/>
        <pc:sldMkLst>
          <pc:docMk/>
          <pc:sldMk cId="2839586318" sldId="315"/>
        </pc:sldMkLst>
      </pc:sldChg>
      <pc:sldChg chg="modNotesTx">
        <pc:chgData name="Hilary Weaver-Robb" userId="b287df63d2bde5d9" providerId="LiveId" clId="{38B40F99-7270-47C3-B0DC-18F921E467E1}" dt="2020-02-06T14:43:25.143" v="3" actId="20577"/>
        <pc:sldMkLst>
          <pc:docMk/>
          <pc:sldMk cId="3509824012" sldId="322"/>
        </pc:sldMkLst>
      </pc:sldChg>
      <pc:sldChg chg="modNotesTx">
        <pc:chgData name="Hilary Weaver-Robb" userId="b287df63d2bde5d9" providerId="LiveId" clId="{38B40F99-7270-47C3-B0DC-18F921E467E1}" dt="2020-02-06T14:43:58.412" v="10" actId="20577"/>
        <pc:sldMkLst>
          <pc:docMk/>
          <pc:sldMk cId="1290964239" sldId="323"/>
        </pc:sldMkLst>
      </pc:sldChg>
      <pc:sldChg chg="modNotesTx">
        <pc:chgData name="Hilary Weaver-Robb" userId="b287df63d2bde5d9" providerId="LiveId" clId="{38B40F99-7270-47C3-B0DC-18F921E467E1}" dt="2020-02-06T14:46:24.700" v="48" actId="20577"/>
        <pc:sldMkLst>
          <pc:docMk/>
          <pc:sldMk cId="1472764031" sldId="326"/>
        </pc:sldMkLst>
      </pc:sldChg>
      <pc:sldChg chg="modNotesTx">
        <pc:chgData name="Hilary Weaver-Robb" userId="b287df63d2bde5d9" providerId="LiveId" clId="{38B40F99-7270-47C3-B0DC-18F921E467E1}" dt="2020-02-06T14:43:16.414" v="1" actId="20577"/>
        <pc:sldMkLst>
          <pc:docMk/>
          <pc:sldMk cId="248758306" sldId="328"/>
        </pc:sldMkLst>
      </pc:sldChg>
      <pc:sldChg chg="modNotesTx">
        <pc:chgData name="Hilary Weaver-Robb" userId="b287df63d2bde5d9" providerId="LiveId" clId="{38B40F99-7270-47C3-B0DC-18F921E467E1}" dt="2020-02-06T14:43:08.653" v="0" actId="20577"/>
        <pc:sldMkLst>
          <pc:docMk/>
          <pc:sldMk cId="3198184994" sldId="330"/>
        </pc:sldMkLst>
      </pc:sldChg>
      <pc:sldChg chg="modNotesTx">
        <pc:chgData name="Hilary Weaver-Robb" userId="b287df63d2bde5d9" providerId="LiveId" clId="{38B40F99-7270-47C3-B0DC-18F921E467E1}" dt="2020-02-06T14:43:43.262" v="7" actId="20577"/>
        <pc:sldMkLst>
          <pc:docMk/>
          <pc:sldMk cId="3562082958" sldId="331"/>
        </pc:sldMkLst>
      </pc:sldChg>
      <pc:sldChg chg="modNotesTx">
        <pc:chgData name="Hilary Weaver-Robb" userId="b287df63d2bde5d9" providerId="LiveId" clId="{38B40F99-7270-47C3-B0DC-18F921E467E1}" dt="2020-02-06T14:43:39.138" v="6" actId="20577"/>
        <pc:sldMkLst>
          <pc:docMk/>
          <pc:sldMk cId="1362049872" sldId="332"/>
        </pc:sldMkLst>
      </pc:sldChg>
      <pc:sldChg chg="modNotesTx">
        <pc:chgData name="Hilary Weaver-Robb" userId="b287df63d2bde5d9" providerId="LiveId" clId="{38B40F99-7270-47C3-B0DC-18F921E467E1}" dt="2020-02-06T14:44:01.657" v="11" actId="20577"/>
        <pc:sldMkLst>
          <pc:docMk/>
          <pc:sldMk cId="1147028935" sldId="333"/>
        </pc:sldMkLst>
      </pc:sldChg>
      <pc:sldChg chg="modNotesTx">
        <pc:chgData name="Hilary Weaver-Robb" userId="b287df63d2bde5d9" providerId="LiveId" clId="{38B40F99-7270-47C3-B0DC-18F921E467E1}" dt="2020-02-06T14:44:05.053" v="12" actId="20577"/>
        <pc:sldMkLst>
          <pc:docMk/>
          <pc:sldMk cId="2199402368" sldId="334"/>
        </pc:sldMkLst>
      </pc:sldChg>
      <pc:sldChg chg="modNotesTx">
        <pc:chgData name="Hilary Weaver-Robb" userId="b287df63d2bde5d9" providerId="LiveId" clId="{38B40F99-7270-47C3-B0DC-18F921E467E1}" dt="2020-02-06T14:44:24.294" v="19" actId="20577"/>
        <pc:sldMkLst>
          <pc:docMk/>
          <pc:sldMk cId="1340943520" sldId="335"/>
        </pc:sldMkLst>
      </pc:sldChg>
      <pc:sldChg chg="modNotesTx">
        <pc:chgData name="Hilary Weaver-Robb" userId="b287df63d2bde5d9" providerId="LiveId" clId="{38B40F99-7270-47C3-B0DC-18F921E467E1}" dt="2020-02-06T14:44:31.402" v="21" actId="20577"/>
        <pc:sldMkLst>
          <pc:docMk/>
          <pc:sldMk cId="3905374047" sldId="336"/>
        </pc:sldMkLst>
      </pc:sldChg>
      <pc:sldChg chg="modNotesTx">
        <pc:chgData name="Hilary Weaver-Robb" userId="b287df63d2bde5d9" providerId="LiveId" clId="{38B40F99-7270-47C3-B0DC-18F921E467E1}" dt="2020-02-06T14:44:08.563" v="13" actId="20577"/>
        <pc:sldMkLst>
          <pc:docMk/>
          <pc:sldMk cId="137827484" sldId="337"/>
        </pc:sldMkLst>
      </pc:sldChg>
      <pc:sldChg chg="modNotesTx">
        <pc:chgData name="Hilary Weaver-Robb" userId="b287df63d2bde5d9" providerId="LiveId" clId="{38B40F99-7270-47C3-B0DC-18F921E467E1}" dt="2020-02-06T14:44:35.879" v="22" actId="20577"/>
        <pc:sldMkLst>
          <pc:docMk/>
          <pc:sldMk cId="2517209084" sldId="338"/>
        </pc:sldMkLst>
      </pc:sldChg>
      <pc:sldChg chg="modNotesTx">
        <pc:chgData name="Hilary Weaver-Robb" userId="b287df63d2bde5d9" providerId="LiveId" clId="{38B40F99-7270-47C3-B0DC-18F921E467E1}" dt="2020-02-06T14:44:39.422" v="23" actId="20577"/>
        <pc:sldMkLst>
          <pc:docMk/>
          <pc:sldMk cId="2050336163" sldId="339"/>
        </pc:sldMkLst>
      </pc:sldChg>
      <pc:sldChg chg="modNotesTx">
        <pc:chgData name="Hilary Weaver-Robb" userId="b287df63d2bde5d9" providerId="LiveId" clId="{38B40F99-7270-47C3-B0DC-18F921E467E1}" dt="2020-02-06T14:44:27.531" v="20" actId="20577"/>
        <pc:sldMkLst>
          <pc:docMk/>
          <pc:sldMk cId="523377161" sldId="340"/>
        </pc:sldMkLst>
      </pc:sldChg>
      <pc:sldChg chg="modNotesTx">
        <pc:chgData name="Hilary Weaver-Robb" userId="b287df63d2bde5d9" providerId="LiveId" clId="{38B40F99-7270-47C3-B0DC-18F921E467E1}" dt="2020-02-06T14:44:43.066" v="24" actId="20577"/>
        <pc:sldMkLst>
          <pc:docMk/>
          <pc:sldMk cId="2643510951" sldId="341"/>
        </pc:sldMkLst>
      </pc:sldChg>
      <pc:sldChg chg="modNotesTx">
        <pc:chgData name="Hilary Weaver-Robb" userId="b287df63d2bde5d9" providerId="LiveId" clId="{38B40F99-7270-47C3-B0DC-18F921E467E1}" dt="2020-02-06T14:45:36.917" v="37" actId="20577"/>
        <pc:sldMkLst>
          <pc:docMk/>
          <pc:sldMk cId="1379262555" sldId="342"/>
        </pc:sldMkLst>
      </pc:sldChg>
      <pc:sldChg chg="modNotesTx">
        <pc:chgData name="Hilary Weaver-Robb" userId="b287df63d2bde5d9" providerId="LiveId" clId="{38B40F99-7270-47C3-B0DC-18F921E467E1}" dt="2020-02-06T14:45:40.010" v="38" actId="20577"/>
        <pc:sldMkLst>
          <pc:docMk/>
          <pc:sldMk cId="2497774294" sldId="343"/>
        </pc:sldMkLst>
      </pc:sldChg>
      <pc:sldChg chg="modNotesTx">
        <pc:chgData name="Hilary Weaver-Robb" userId="b287df63d2bde5d9" providerId="LiveId" clId="{38B40F99-7270-47C3-B0DC-18F921E467E1}" dt="2020-02-06T14:45:47.084" v="39" actId="20577"/>
        <pc:sldMkLst>
          <pc:docMk/>
          <pc:sldMk cId="1357706173" sldId="344"/>
        </pc:sldMkLst>
      </pc:sldChg>
      <pc:sldChg chg="modNotesTx">
        <pc:chgData name="Hilary Weaver-Robb" userId="b287df63d2bde5d9" providerId="LiveId" clId="{38B40F99-7270-47C3-B0DC-18F921E467E1}" dt="2020-02-06T14:45:51.119" v="40" actId="20577"/>
        <pc:sldMkLst>
          <pc:docMk/>
          <pc:sldMk cId="1369535922" sldId="345"/>
        </pc:sldMkLst>
      </pc:sldChg>
      <pc:sldChg chg="modNotesTx">
        <pc:chgData name="Hilary Weaver-Robb" userId="b287df63d2bde5d9" providerId="LiveId" clId="{38B40F99-7270-47C3-B0DC-18F921E467E1}" dt="2020-02-06T14:45:57.165" v="41" actId="20577"/>
        <pc:sldMkLst>
          <pc:docMk/>
          <pc:sldMk cId="1629296479" sldId="346"/>
        </pc:sldMkLst>
      </pc:sldChg>
      <pc:sldChg chg="modNotesTx">
        <pc:chgData name="Hilary Weaver-Robb" userId="b287df63d2bde5d9" providerId="LiveId" clId="{38B40F99-7270-47C3-B0DC-18F921E467E1}" dt="2020-02-06T14:46:00.984" v="42" actId="20577"/>
        <pc:sldMkLst>
          <pc:docMk/>
          <pc:sldMk cId="288514411" sldId="347"/>
        </pc:sldMkLst>
      </pc:sldChg>
      <pc:sldChg chg="modNotesTx">
        <pc:chgData name="Hilary Weaver-Robb" userId="b287df63d2bde5d9" providerId="LiveId" clId="{38B40F99-7270-47C3-B0DC-18F921E467E1}" dt="2020-02-06T14:46:04.528" v="43" actId="20577"/>
        <pc:sldMkLst>
          <pc:docMk/>
          <pc:sldMk cId="3972636106" sldId="348"/>
        </pc:sldMkLst>
      </pc:sldChg>
      <pc:sldChg chg="del">
        <pc:chgData name="Hilary Weaver-Robb" userId="b287df63d2bde5d9" providerId="LiveId" clId="{38B40F99-7270-47C3-B0DC-18F921E467E1}" dt="2020-02-06T14:43:35.685" v="5" actId="2696"/>
        <pc:sldMkLst>
          <pc:docMk/>
          <pc:sldMk cId="2293445980" sldId="349"/>
        </pc:sldMkLst>
      </pc:sldChg>
      <pc:sldChg chg="modNotesTx">
        <pc:chgData name="Hilary Weaver-Robb" userId="b287df63d2bde5d9" providerId="LiveId" clId="{38B40F99-7270-47C3-B0DC-18F921E467E1}" dt="2020-02-06T14:46:46.346" v="53" actId="20577"/>
        <pc:sldMkLst>
          <pc:docMk/>
          <pc:sldMk cId="3234903785" sldId="350"/>
        </pc:sldMkLst>
      </pc:sldChg>
      <pc:sldChg chg="modNotesTx">
        <pc:chgData name="Hilary Weaver-Robb" userId="b287df63d2bde5d9" providerId="LiveId" clId="{38B40F99-7270-47C3-B0DC-18F921E467E1}" dt="2020-02-06T14:46:50.373" v="54" actId="20577"/>
        <pc:sldMkLst>
          <pc:docMk/>
          <pc:sldMk cId="783444909" sldId="351"/>
        </pc:sldMkLst>
      </pc:sldChg>
      <pc:sldChg chg="modNotesTx">
        <pc:chgData name="Hilary Weaver-Robb" userId="b287df63d2bde5d9" providerId="LiveId" clId="{38B40F99-7270-47C3-B0DC-18F921E467E1}" dt="2020-02-06T14:46:12.665" v="45" actId="20577"/>
        <pc:sldMkLst>
          <pc:docMk/>
          <pc:sldMk cId="3473008500" sldId="353"/>
        </pc:sldMkLst>
      </pc:sldChg>
      <pc:sldChg chg="modNotesTx">
        <pc:chgData name="Hilary Weaver-Robb" userId="b287df63d2bde5d9" providerId="LiveId" clId="{38B40F99-7270-47C3-B0DC-18F921E467E1}" dt="2020-02-06T14:44:53.336" v="26" actId="20577"/>
        <pc:sldMkLst>
          <pc:docMk/>
          <pc:sldMk cId="903934767" sldId="354"/>
        </pc:sldMkLst>
      </pc:sldChg>
      <pc:sldChg chg="modNotesTx">
        <pc:chgData name="Hilary Weaver-Robb" userId="b287df63d2bde5d9" providerId="LiveId" clId="{38B40F99-7270-47C3-B0DC-18F921E467E1}" dt="2020-02-06T14:44:56.552" v="27" actId="20577"/>
        <pc:sldMkLst>
          <pc:docMk/>
          <pc:sldMk cId="4082791822" sldId="355"/>
        </pc:sldMkLst>
      </pc:sldChg>
      <pc:sldChg chg="modNotesTx">
        <pc:chgData name="Hilary Weaver-Robb" userId="b287df63d2bde5d9" providerId="LiveId" clId="{38B40F99-7270-47C3-B0DC-18F921E467E1}" dt="2020-02-06T14:45:00.172" v="28" actId="20577"/>
        <pc:sldMkLst>
          <pc:docMk/>
          <pc:sldMk cId="3122935234" sldId="356"/>
        </pc:sldMkLst>
      </pc:sldChg>
      <pc:sldChg chg="modNotesTx">
        <pc:chgData name="Hilary Weaver-Robb" userId="b287df63d2bde5d9" providerId="LiveId" clId="{38B40F99-7270-47C3-B0DC-18F921E467E1}" dt="2020-02-06T14:45:05.610" v="29" actId="20577"/>
        <pc:sldMkLst>
          <pc:docMk/>
          <pc:sldMk cId="3473904941" sldId="357"/>
        </pc:sldMkLst>
      </pc:sldChg>
      <pc:sldChg chg="modNotesTx">
        <pc:chgData name="Hilary Weaver-Robb" userId="b287df63d2bde5d9" providerId="LiveId" clId="{38B40F99-7270-47C3-B0DC-18F921E467E1}" dt="2020-02-06T14:45:09.294" v="30" actId="20577"/>
        <pc:sldMkLst>
          <pc:docMk/>
          <pc:sldMk cId="3699946948" sldId="358"/>
        </pc:sldMkLst>
      </pc:sldChg>
      <pc:sldChg chg="modNotesTx">
        <pc:chgData name="Hilary Weaver-Robb" userId="b287df63d2bde5d9" providerId="LiveId" clId="{38B40F99-7270-47C3-B0DC-18F921E467E1}" dt="2020-02-06T14:46:08.059" v="44" actId="20577"/>
        <pc:sldMkLst>
          <pc:docMk/>
          <pc:sldMk cId="3450877674" sldId="360"/>
        </pc:sldMkLst>
      </pc:sldChg>
      <pc:sldChg chg="modNotesTx">
        <pc:chgData name="Hilary Weaver-Robb" userId="b287df63d2bde5d9" providerId="LiveId" clId="{38B40F99-7270-47C3-B0DC-18F921E467E1}" dt="2020-02-06T14:45:18.327" v="32" actId="20577"/>
        <pc:sldMkLst>
          <pc:docMk/>
          <pc:sldMk cId="3842979618" sldId="362"/>
        </pc:sldMkLst>
      </pc:sldChg>
      <pc:sldChg chg="modNotesTx">
        <pc:chgData name="Hilary Weaver-Robb" userId="b287df63d2bde5d9" providerId="LiveId" clId="{38B40F99-7270-47C3-B0DC-18F921E467E1}" dt="2020-02-06T14:44:13.271" v="16" actId="6549"/>
        <pc:sldMkLst>
          <pc:docMk/>
          <pc:sldMk cId="566322408" sldId="363"/>
        </pc:sldMkLst>
      </pc:sldChg>
      <pc:sldChg chg="modNotesTx">
        <pc:chgData name="Hilary Weaver-Robb" userId="b287df63d2bde5d9" providerId="LiveId" clId="{38B40F99-7270-47C3-B0DC-18F921E467E1}" dt="2020-02-06T14:45:21.948" v="33" actId="20577"/>
        <pc:sldMkLst>
          <pc:docMk/>
          <pc:sldMk cId="101952235" sldId="364"/>
        </pc:sldMkLst>
      </pc:sldChg>
      <pc:sldChg chg="modNotesTx">
        <pc:chgData name="Hilary Weaver-Robb" userId="b287df63d2bde5d9" providerId="LiveId" clId="{38B40F99-7270-47C3-B0DC-18F921E467E1}" dt="2020-02-06T14:45:30.342" v="35" actId="20577"/>
        <pc:sldMkLst>
          <pc:docMk/>
          <pc:sldMk cId="637456527" sldId="365"/>
        </pc:sldMkLst>
      </pc:sldChg>
      <pc:sldChg chg="modNotesTx">
        <pc:chgData name="Hilary Weaver-Robb" userId="b287df63d2bde5d9" providerId="LiveId" clId="{38B40F99-7270-47C3-B0DC-18F921E467E1}" dt="2020-02-06T14:45:25.360" v="34" actId="20577"/>
        <pc:sldMkLst>
          <pc:docMk/>
          <pc:sldMk cId="2702198350" sldId="366"/>
        </pc:sldMkLst>
      </pc:sldChg>
      <pc:sldChg chg="modNotesTx">
        <pc:chgData name="Hilary Weaver-Robb" userId="b287df63d2bde5d9" providerId="LiveId" clId="{38B40F99-7270-47C3-B0DC-18F921E467E1}" dt="2020-02-06T14:44:47.512" v="25" actId="20577"/>
        <pc:sldMkLst>
          <pc:docMk/>
          <pc:sldMk cId="1800879702" sldId="367"/>
        </pc:sldMkLst>
      </pc:sldChg>
      <pc:sldChg chg="modNotesTx">
        <pc:chgData name="Hilary Weaver-Robb" userId="b287df63d2bde5d9" providerId="LiveId" clId="{38B40F99-7270-47C3-B0DC-18F921E467E1}" dt="2020-02-06T14:44:16.772" v="17" actId="20577"/>
        <pc:sldMkLst>
          <pc:docMk/>
          <pc:sldMk cId="797437850" sldId="368"/>
        </pc:sldMkLst>
      </pc:sldChg>
      <pc:sldChg chg="modNotesTx">
        <pc:chgData name="Hilary Weaver-Robb" userId="b287df63d2bde5d9" providerId="LiveId" clId="{38B40F99-7270-47C3-B0DC-18F921E467E1}" dt="2020-02-06T14:44:19.904" v="18" actId="20577"/>
        <pc:sldMkLst>
          <pc:docMk/>
          <pc:sldMk cId="4185629986" sldId="369"/>
        </pc:sldMkLst>
      </pc:sldChg>
      <pc:sldChg chg="modNotesTx">
        <pc:chgData name="Hilary Weaver-Robb" userId="b287df63d2bde5d9" providerId="LiveId" clId="{38B40F99-7270-47C3-B0DC-18F921E467E1}" dt="2020-02-06T14:45:12.525" v="31" actId="20577"/>
        <pc:sldMkLst>
          <pc:docMk/>
          <pc:sldMk cId="4113754596" sldId="370"/>
        </pc:sldMkLst>
      </pc:sldChg>
      <pc:sldChg chg="modNotesTx">
        <pc:chgData name="Hilary Weaver-Robb" userId="b287df63d2bde5d9" providerId="LiveId" clId="{38B40F99-7270-47C3-B0DC-18F921E467E1}" dt="2020-02-06T14:45:33.743" v="36" actId="20577"/>
        <pc:sldMkLst>
          <pc:docMk/>
          <pc:sldMk cId="3285406287" sldId="371"/>
        </pc:sldMkLst>
      </pc:sldChg>
      <pc:sldChg chg="modNotesTx">
        <pc:chgData name="Hilary Weaver-Robb" userId="b287df63d2bde5d9" providerId="LiveId" clId="{38B40F99-7270-47C3-B0DC-18F921E467E1}" dt="2020-02-06T14:46:54.014" v="55" actId="20577"/>
        <pc:sldMkLst>
          <pc:docMk/>
          <pc:sldMk cId="252650032" sldId="37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A22FD-5EEC-4255-992F-D2A2507217F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825372-839B-47CC-8762-7D713A65BB50}">
      <dgm:prSet phldrT="[Text]"/>
      <dgm:spPr/>
      <dgm:t>
        <a:bodyPr/>
        <a:lstStyle/>
        <a:p>
          <a:r>
            <a:rPr lang="en-US" dirty="0"/>
            <a:t>Coding in IDE</a:t>
          </a:r>
        </a:p>
      </dgm:t>
    </dgm:pt>
    <dgm:pt modelId="{933D8DE9-7FE3-4695-A8F5-6B9B8032C518}" type="parTrans" cxnId="{8008BD78-4303-4D6E-89CF-6C0CEDF37BEF}">
      <dgm:prSet/>
      <dgm:spPr/>
      <dgm:t>
        <a:bodyPr/>
        <a:lstStyle/>
        <a:p>
          <a:endParaRPr lang="en-US"/>
        </a:p>
      </dgm:t>
    </dgm:pt>
    <dgm:pt modelId="{02F26C93-1686-4C2C-95AA-5AD275D761E9}" type="sibTrans" cxnId="{8008BD78-4303-4D6E-89CF-6C0CEDF37BEF}">
      <dgm:prSet/>
      <dgm:spPr/>
      <dgm:t>
        <a:bodyPr/>
        <a:lstStyle/>
        <a:p>
          <a:endParaRPr lang="en-US"/>
        </a:p>
      </dgm:t>
    </dgm:pt>
    <dgm:pt modelId="{89649CAA-E731-4768-8A76-49F71A243B74}">
      <dgm:prSet phldrT="[Text]"/>
      <dgm:spPr/>
      <dgm:t>
        <a:bodyPr/>
        <a:lstStyle/>
        <a:p>
          <a:r>
            <a:rPr lang="en-US" dirty="0"/>
            <a:t>SCM</a:t>
          </a:r>
        </a:p>
      </dgm:t>
    </dgm:pt>
    <dgm:pt modelId="{A1C6EC0D-8862-4A19-BA37-04CA1E9ECCE1}" type="parTrans" cxnId="{EA4DB32A-D187-481D-B893-BC5F9E743F07}">
      <dgm:prSet/>
      <dgm:spPr/>
      <dgm:t>
        <a:bodyPr/>
        <a:lstStyle/>
        <a:p>
          <a:endParaRPr lang="en-US"/>
        </a:p>
      </dgm:t>
    </dgm:pt>
    <dgm:pt modelId="{B822AC4C-2078-4431-89BC-4367CB72382A}" type="sibTrans" cxnId="{EA4DB32A-D187-481D-B893-BC5F9E743F07}">
      <dgm:prSet/>
      <dgm:spPr/>
      <dgm:t>
        <a:bodyPr/>
        <a:lstStyle/>
        <a:p>
          <a:endParaRPr lang="en-US"/>
        </a:p>
      </dgm:t>
    </dgm:pt>
    <dgm:pt modelId="{ADF3DAA4-A8E2-4799-B3A9-7C6738E65467}">
      <dgm:prSet phldrT="[Text]"/>
      <dgm:spPr/>
      <dgm:t>
        <a:bodyPr/>
        <a:lstStyle/>
        <a:p>
          <a:r>
            <a:rPr lang="en-US" dirty="0"/>
            <a:t>CI or scripts</a:t>
          </a:r>
        </a:p>
      </dgm:t>
    </dgm:pt>
    <dgm:pt modelId="{7D2814B1-8454-4A06-9DA5-38F1ADE44091}" type="parTrans" cxnId="{7EB3BE5E-6FF4-4C28-A5B8-A32AFA20E4BB}">
      <dgm:prSet/>
      <dgm:spPr/>
      <dgm:t>
        <a:bodyPr/>
        <a:lstStyle/>
        <a:p>
          <a:endParaRPr lang="en-US"/>
        </a:p>
      </dgm:t>
    </dgm:pt>
    <dgm:pt modelId="{1D152373-C8FE-4377-8168-2FBA6AA5626E}" type="sibTrans" cxnId="{7EB3BE5E-6FF4-4C28-A5B8-A32AFA20E4BB}">
      <dgm:prSet/>
      <dgm:spPr/>
      <dgm:t>
        <a:bodyPr/>
        <a:lstStyle/>
        <a:p>
          <a:endParaRPr lang="en-US"/>
        </a:p>
      </dgm:t>
    </dgm:pt>
    <dgm:pt modelId="{3E81683B-81CD-41EC-B6D0-8B8512CE8068}">
      <dgm:prSet phldrT="[Text]"/>
      <dgm:spPr/>
      <dgm:t>
        <a:bodyPr/>
        <a:lstStyle/>
        <a:p>
          <a:r>
            <a:rPr lang="en-US" dirty="0"/>
            <a:t>SonarQube</a:t>
          </a:r>
        </a:p>
      </dgm:t>
    </dgm:pt>
    <dgm:pt modelId="{59A16DF3-CD07-42D8-B031-70F757668EAA}" type="parTrans" cxnId="{A208F327-9E06-4500-9C48-D2C26CA1A856}">
      <dgm:prSet/>
      <dgm:spPr/>
      <dgm:t>
        <a:bodyPr/>
        <a:lstStyle/>
        <a:p>
          <a:endParaRPr lang="en-US"/>
        </a:p>
      </dgm:t>
    </dgm:pt>
    <dgm:pt modelId="{A85F60DB-3860-4DE8-AE97-5023B3F9F6F3}" type="sibTrans" cxnId="{A208F327-9E06-4500-9C48-D2C26CA1A856}">
      <dgm:prSet/>
      <dgm:spPr/>
      <dgm:t>
        <a:bodyPr/>
        <a:lstStyle/>
        <a:p>
          <a:endParaRPr lang="en-US"/>
        </a:p>
      </dgm:t>
    </dgm:pt>
    <dgm:pt modelId="{0324D3D7-CAA2-4C68-834B-327D412A0E1F}">
      <dgm:prSet/>
      <dgm:spPr/>
      <dgm:t>
        <a:bodyPr/>
        <a:lstStyle/>
        <a:p>
          <a:r>
            <a:rPr lang="en-US" dirty="0"/>
            <a:t>Build code</a:t>
          </a:r>
        </a:p>
      </dgm:t>
    </dgm:pt>
    <dgm:pt modelId="{369EF0B9-5521-4BAC-AC9E-D86C7243E9F5}" type="parTrans" cxnId="{5A7DDE3E-E2E5-45E2-AFD7-27BC38DA894A}">
      <dgm:prSet/>
      <dgm:spPr/>
      <dgm:t>
        <a:bodyPr/>
        <a:lstStyle/>
        <a:p>
          <a:endParaRPr lang="en-US"/>
        </a:p>
      </dgm:t>
    </dgm:pt>
    <dgm:pt modelId="{EC173CD8-49A6-404A-9F13-2B4286A873B3}" type="sibTrans" cxnId="{5A7DDE3E-E2E5-45E2-AFD7-27BC38DA894A}">
      <dgm:prSet/>
      <dgm:spPr/>
      <dgm:t>
        <a:bodyPr/>
        <a:lstStyle/>
        <a:p>
          <a:endParaRPr lang="en-US"/>
        </a:p>
      </dgm:t>
    </dgm:pt>
    <dgm:pt modelId="{7AB9CEA7-A5C2-4248-8E9F-49EE5BBAF08C}">
      <dgm:prSet/>
      <dgm:spPr/>
      <dgm:t>
        <a:bodyPr/>
        <a:lstStyle/>
        <a:p>
          <a:r>
            <a:rPr lang="en-US" dirty="0"/>
            <a:t>Run tests &amp; gather metrics</a:t>
          </a:r>
        </a:p>
      </dgm:t>
    </dgm:pt>
    <dgm:pt modelId="{A92E71E9-0995-4AE2-875F-9EF4FF9EDF38}" type="parTrans" cxnId="{7A23227D-8010-4920-A235-C0131174C2A8}">
      <dgm:prSet/>
      <dgm:spPr/>
      <dgm:t>
        <a:bodyPr/>
        <a:lstStyle/>
        <a:p>
          <a:endParaRPr lang="en-US"/>
        </a:p>
      </dgm:t>
    </dgm:pt>
    <dgm:pt modelId="{B8B02EA7-7548-401E-98AB-19B4F6D6B2C4}" type="sibTrans" cxnId="{7A23227D-8010-4920-A235-C0131174C2A8}">
      <dgm:prSet/>
      <dgm:spPr/>
      <dgm:t>
        <a:bodyPr/>
        <a:lstStyle/>
        <a:p>
          <a:endParaRPr lang="en-US"/>
        </a:p>
      </dgm:t>
    </dgm:pt>
    <dgm:pt modelId="{59415C42-79A4-4678-BD33-6450A8F73F3B}">
      <dgm:prSet/>
      <dgm:spPr/>
      <dgm:t>
        <a:bodyPr/>
        <a:lstStyle/>
        <a:p>
          <a:r>
            <a:rPr lang="en-US" dirty="0"/>
            <a:t>Send results to SonarQube</a:t>
          </a:r>
        </a:p>
      </dgm:t>
    </dgm:pt>
    <dgm:pt modelId="{6A227DFC-CC65-46DD-9326-F3FA79EC8318}" type="parTrans" cxnId="{5C2193E4-2832-4BCF-84C8-D3D214B3E487}">
      <dgm:prSet/>
      <dgm:spPr/>
      <dgm:t>
        <a:bodyPr/>
        <a:lstStyle/>
        <a:p>
          <a:endParaRPr lang="en-US"/>
        </a:p>
      </dgm:t>
    </dgm:pt>
    <dgm:pt modelId="{A0086EA3-1D14-4701-9C66-D2182FCEB053}" type="sibTrans" cxnId="{5C2193E4-2832-4BCF-84C8-D3D214B3E487}">
      <dgm:prSet/>
      <dgm:spPr/>
      <dgm:t>
        <a:bodyPr/>
        <a:lstStyle/>
        <a:p>
          <a:endParaRPr lang="en-US"/>
        </a:p>
      </dgm:t>
    </dgm:pt>
    <dgm:pt modelId="{DB7581B6-8F06-49D5-A165-85997B982400}">
      <dgm:prSet/>
      <dgm:spPr/>
      <dgm:t>
        <a:bodyPr/>
        <a:lstStyle/>
        <a:p>
          <a:r>
            <a:rPr lang="en-US" dirty="0"/>
            <a:t>Collects &amp; stores results</a:t>
          </a:r>
        </a:p>
      </dgm:t>
    </dgm:pt>
    <dgm:pt modelId="{29CE4915-4F2E-4D72-9272-603657AA6E69}" type="parTrans" cxnId="{0B0FFC44-4657-4526-88DD-2551FC933F9C}">
      <dgm:prSet/>
      <dgm:spPr/>
      <dgm:t>
        <a:bodyPr/>
        <a:lstStyle/>
        <a:p>
          <a:endParaRPr lang="en-US"/>
        </a:p>
      </dgm:t>
    </dgm:pt>
    <dgm:pt modelId="{B2959323-202A-4846-A45B-17B1A2016908}" type="sibTrans" cxnId="{0B0FFC44-4657-4526-88DD-2551FC933F9C}">
      <dgm:prSet/>
      <dgm:spPr/>
      <dgm:t>
        <a:bodyPr/>
        <a:lstStyle/>
        <a:p>
          <a:endParaRPr lang="en-US"/>
        </a:p>
      </dgm:t>
    </dgm:pt>
    <dgm:pt modelId="{F474E8E2-4834-45DA-B1E5-5FD0F23AA892}">
      <dgm:prSet/>
      <dgm:spPr/>
      <dgm:t>
        <a:bodyPr/>
        <a:lstStyle/>
        <a:p>
          <a:r>
            <a:rPr lang="en-US" dirty="0"/>
            <a:t>Analyzes based on rules</a:t>
          </a:r>
        </a:p>
      </dgm:t>
    </dgm:pt>
    <dgm:pt modelId="{F4F86750-6000-4379-86D2-1E3B6D0EADB8}" type="parTrans" cxnId="{1BE34C41-44EB-424F-A7B3-96336291D933}">
      <dgm:prSet/>
      <dgm:spPr/>
      <dgm:t>
        <a:bodyPr/>
        <a:lstStyle/>
        <a:p>
          <a:endParaRPr lang="en-US"/>
        </a:p>
      </dgm:t>
    </dgm:pt>
    <dgm:pt modelId="{977D17C6-461C-4CEC-A7A1-97311C0E67FC}" type="sibTrans" cxnId="{1BE34C41-44EB-424F-A7B3-96336291D933}">
      <dgm:prSet/>
      <dgm:spPr/>
      <dgm:t>
        <a:bodyPr/>
        <a:lstStyle/>
        <a:p>
          <a:endParaRPr lang="en-US"/>
        </a:p>
      </dgm:t>
    </dgm:pt>
    <dgm:pt modelId="{6711AF9F-A385-4ACB-AE60-AF167C78DA77}">
      <dgm:prSet/>
      <dgm:spPr/>
      <dgm:t>
        <a:bodyPr/>
        <a:lstStyle/>
        <a:p>
          <a:r>
            <a:rPr lang="en-US" dirty="0"/>
            <a:t>Alerts/notifications</a:t>
          </a:r>
        </a:p>
      </dgm:t>
    </dgm:pt>
    <dgm:pt modelId="{043D8882-6744-4007-B7FA-15CFFF6D5D2E}" type="parTrans" cxnId="{3F81EE41-73CD-446B-B807-4438DFEE079F}">
      <dgm:prSet/>
      <dgm:spPr/>
      <dgm:t>
        <a:bodyPr/>
        <a:lstStyle/>
        <a:p>
          <a:endParaRPr lang="en-US"/>
        </a:p>
      </dgm:t>
    </dgm:pt>
    <dgm:pt modelId="{325CAB51-7625-456E-B796-7CB31EA97BC2}" type="sibTrans" cxnId="{3F81EE41-73CD-446B-B807-4438DFEE079F}">
      <dgm:prSet/>
      <dgm:spPr/>
      <dgm:t>
        <a:bodyPr/>
        <a:lstStyle/>
        <a:p>
          <a:endParaRPr lang="en-US"/>
        </a:p>
      </dgm:t>
    </dgm:pt>
    <dgm:pt modelId="{43F11DCA-AA93-4836-800C-6498A57ACC9D}">
      <dgm:prSet/>
      <dgm:spPr/>
      <dgm:t>
        <a:bodyPr/>
        <a:lstStyle/>
        <a:p>
          <a:r>
            <a:rPr lang="en-US" dirty="0"/>
            <a:t>Using linter in IDE for local analysis</a:t>
          </a:r>
        </a:p>
      </dgm:t>
    </dgm:pt>
    <dgm:pt modelId="{5B6F0C27-5F60-44ED-8A93-3D7A621BC3D5}" type="parTrans" cxnId="{8EA02F3D-B5F1-48B5-BC35-4791D9FED454}">
      <dgm:prSet/>
      <dgm:spPr/>
      <dgm:t>
        <a:bodyPr/>
        <a:lstStyle/>
        <a:p>
          <a:endParaRPr lang="en-US"/>
        </a:p>
      </dgm:t>
    </dgm:pt>
    <dgm:pt modelId="{5823C450-9192-471D-8F19-FD6842E0C2E9}" type="sibTrans" cxnId="{8EA02F3D-B5F1-48B5-BC35-4791D9FED454}">
      <dgm:prSet/>
      <dgm:spPr/>
      <dgm:t>
        <a:bodyPr/>
        <a:lstStyle/>
        <a:p>
          <a:endParaRPr lang="en-US"/>
        </a:p>
      </dgm:t>
    </dgm:pt>
    <dgm:pt modelId="{A2CC46C2-4562-4AEA-8AAB-61024978C2AB}">
      <dgm:prSet/>
      <dgm:spPr/>
      <dgm:t>
        <a:bodyPr/>
        <a:lstStyle/>
        <a:p>
          <a:r>
            <a:rPr lang="en-US" dirty="0"/>
            <a:t>Run </a:t>
          </a:r>
          <a:r>
            <a:rPr lang="en-US" dirty="0" err="1"/>
            <a:t>SonarScanner</a:t>
          </a:r>
          <a:r>
            <a:rPr lang="en-US" dirty="0"/>
            <a:t> tool</a:t>
          </a:r>
        </a:p>
      </dgm:t>
    </dgm:pt>
    <dgm:pt modelId="{CB824FC3-7362-43D0-910A-CCB97DFA505A}" type="parTrans" cxnId="{C7860395-0F63-46C8-8B50-F32046D68286}">
      <dgm:prSet/>
      <dgm:spPr/>
      <dgm:t>
        <a:bodyPr/>
        <a:lstStyle/>
        <a:p>
          <a:endParaRPr lang="en-US"/>
        </a:p>
      </dgm:t>
    </dgm:pt>
    <dgm:pt modelId="{ACD9B4A4-0907-43C3-A687-98E05A8E8C23}" type="sibTrans" cxnId="{C7860395-0F63-46C8-8B50-F32046D68286}">
      <dgm:prSet/>
      <dgm:spPr/>
      <dgm:t>
        <a:bodyPr/>
        <a:lstStyle/>
        <a:p>
          <a:endParaRPr lang="en-US"/>
        </a:p>
      </dgm:t>
    </dgm:pt>
    <dgm:pt modelId="{DB67A988-C478-44A3-BFD1-22A82220928F}">
      <dgm:prSet/>
      <dgm:spPr/>
      <dgm:t>
        <a:bodyPr/>
        <a:lstStyle/>
        <a:p>
          <a:r>
            <a:rPr lang="en-US" dirty="0"/>
            <a:t>After code review </a:t>
          </a:r>
          <a:r>
            <a:rPr lang="en-US" dirty="0" err="1"/>
            <a:t>etc</a:t>
          </a:r>
          <a:r>
            <a:rPr lang="en-US" dirty="0"/>
            <a:t> everything’s merged</a:t>
          </a:r>
        </a:p>
      </dgm:t>
    </dgm:pt>
    <dgm:pt modelId="{C73B7CEA-85F2-43CC-9038-0D642060CF10}" type="parTrans" cxnId="{533064F9-7B13-423F-989C-3D8C221DFFA9}">
      <dgm:prSet/>
      <dgm:spPr/>
      <dgm:t>
        <a:bodyPr/>
        <a:lstStyle/>
        <a:p>
          <a:endParaRPr lang="en-US"/>
        </a:p>
      </dgm:t>
    </dgm:pt>
    <dgm:pt modelId="{D44F51FE-5171-45C2-953A-C5C59990AB34}" type="sibTrans" cxnId="{533064F9-7B13-423F-989C-3D8C221DFFA9}">
      <dgm:prSet/>
      <dgm:spPr/>
      <dgm:t>
        <a:bodyPr/>
        <a:lstStyle/>
        <a:p>
          <a:endParaRPr lang="en-US"/>
        </a:p>
      </dgm:t>
    </dgm:pt>
    <dgm:pt modelId="{8C64BD80-C5D8-4A09-96E0-26A9E964CE76}">
      <dgm:prSet/>
      <dgm:spPr/>
      <dgm:t>
        <a:bodyPr/>
        <a:lstStyle/>
        <a:p>
          <a:r>
            <a:rPr lang="en-US" dirty="0"/>
            <a:t>Pushed to SCM</a:t>
          </a:r>
        </a:p>
      </dgm:t>
    </dgm:pt>
    <dgm:pt modelId="{76405F10-53AF-4159-8264-6283CF19F412}" type="parTrans" cxnId="{2903D328-CA0D-46B0-81B2-EB676D2E11E1}">
      <dgm:prSet/>
      <dgm:spPr/>
      <dgm:t>
        <a:bodyPr/>
        <a:lstStyle/>
        <a:p>
          <a:endParaRPr lang="en-US"/>
        </a:p>
      </dgm:t>
    </dgm:pt>
    <dgm:pt modelId="{BBB6DAD5-E45A-4483-83C0-BBBC3B6A571B}" type="sibTrans" cxnId="{2903D328-CA0D-46B0-81B2-EB676D2E11E1}">
      <dgm:prSet/>
      <dgm:spPr/>
      <dgm:t>
        <a:bodyPr/>
        <a:lstStyle/>
        <a:p>
          <a:endParaRPr lang="en-US"/>
        </a:p>
      </dgm:t>
    </dgm:pt>
    <dgm:pt modelId="{C3FDD1AC-1697-4DC3-8584-514C26F148D2}">
      <dgm:prSet/>
      <dgm:spPr/>
      <dgm:t>
        <a:bodyPr/>
        <a:lstStyle/>
        <a:p>
          <a:r>
            <a:rPr lang="en-US" dirty="0"/>
            <a:t>Send thru CI or run scripts</a:t>
          </a:r>
        </a:p>
      </dgm:t>
    </dgm:pt>
    <dgm:pt modelId="{50679174-5839-48A9-BE1E-56C43F2EDB93}" type="parTrans" cxnId="{E8D67AFA-02D1-4448-B364-4D1492814858}">
      <dgm:prSet/>
      <dgm:spPr/>
      <dgm:t>
        <a:bodyPr/>
        <a:lstStyle/>
        <a:p>
          <a:endParaRPr lang="en-US"/>
        </a:p>
      </dgm:t>
    </dgm:pt>
    <dgm:pt modelId="{E70EFA47-BBDC-41D3-8E44-EA6DEFAEB561}" type="sibTrans" cxnId="{E8D67AFA-02D1-4448-B364-4D1492814858}">
      <dgm:prSet/>
      <dgm:spPr/>
      <dgm:t>
        <a:bodyPr/>
        <a:lstStyle/>
        <a:p>
          <a:endParaRPr lang="en-US"/>
        </a:p>
      </dgm:t>
    </dgm:pt>
    <dgm:pt modelId="{388D2742-DF5A-4BF9-850C-F96BDEECDB7F}" type="pres">
      <dgm:prSet presAssocID="{6F5A22FD-5EEC-4255-992F-D2A2507217F0}" presName="Name0" presStyleCnt="0">
        <dgm:presLayoutVars>
          <dgm:dir/>
          <dgm:animLvl val="lvl"/>
          <dgm:resizeHandles val="exact"/>
        </dgm:presLayoutVars>
      </dgm:prSet>
      <dgm:spPr/>
    </dgm:pt>
    <dgm:pt modelId="{3B73E59F-A564-46A4-8D11-37A72535D7DF}" type="pres">
      <dgm:prSet presAssocID="{05825372-839B-47CC-8762-7D713A65BB50}" presName="composite" presStyleCnt="0"/>
      <dgm:spPr/>
    </dgm:pt>
    <dgm:pt modelId="{4255E533-736B-43C4-A7E6-00F546984449}" type="pres">
      <dgm:prSet presAssocID="{05825372-839B-47CC-8762-7D713A65BB5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B52C5E4-DBA2-4BEB-BD3B-3BB515A9F607}" type="pres">
      <dgm:prSet presAssocID="{05825372-839B-47CC-8762-7D713A65BB50}" presName="desTx" presStyleLbl="revTx" presStyleIdx="0" presStyleCnt="4">
        <dgm:presLayoutVars>
          <dgm:bulletEnabled val="1"/>
        </dgm:presLayoutVars>
      </dgm:prSet>
      <dgm:spPr/>
    </dgm:pt>
    <dgm:pt modelId="{BC48BB54-2101-4175-A0E6-7B65834B080A}" type="pres">
      <dgm:prSet presAssocID="{02F26C93-1686-4C2C-95AA-5AD275D761E9}" presName="space" presStyleCnt="0"/>
      <dgm:spPr/>
    </dgm:pt>
    <dgm:pt modelId="{8FC3D45A-153E-4534-A586-FB15AB0776E9}" type="pres">
      <dgm:prSet presAssocID="{89649CAA-E731-4768-8A76-49F71A243B74}" presName="composite" presStyleCnt="0"/>
      <dgm:spPr/>
    </dgm:pt>
    <dgm:pt modelId="{711294F5-A148-40D2-B91E-F530B0AD07F2}" type="pres">
      <dgm:prSet presAssocID="{89649CAA-E731-4768-8A76-49F71A243B74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5D4E97-7C9B-44F8-9C85-09E288378044}" type="pres">
      <dgm:prSet presAssocID="{89649CAA-E731-4768-8A76-49F71A243B74}" presName="desTx" presStyleLbl="revTx" presStyleIdx="1" presStyleCnt="4">
        <dgm:presLayoutVars>
          <dgm:bulletEnabled val="1"/>
        </dgm:presLayoutVars>
      </dgm:prSet>
      <dgm:spPr/>
    </dgm:pt>
    <dgm:pt modelId="{6BD028ED-B306-48E5-ADC2-3B625D4E5B94}" type="pres">
      <dgm:prSet presAssocID="{B822AC4C-2078-4431-89BC-4367CB72382A}" presName="space" presStyleCnt="0"/>
      <dgm:spPr/>
    </dgm:pt>
    <dgm:pt modelId="{A4DD46EE-41E2-4B6F-B91F-0967B5DBEDAA}" type="pres">
      <dgm:prSet presAssocID="{ADF3DAA4-A8E2-4799-B3A9-7C6738E65467}" presName="composite" presStyleCnt="0"/>
      <dgm:spPr/>
    </dgm:pt>
    <dgm:pt modelId="{FDD14FE6-2173-4FB0-BC01-4529609EACE0}" type="pres">
      <dgm:prSet presAssocID="{ADF3DAA4-A8E2-4799-B3A9-7C6738E6546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69CB53A-A91C-4F93-BFF0-19A067967293}" type="pres">
      <dgm:prSet presAssocID="{ADF3DAA4-A8E2-4799-B3A9-7C6738E65467}" presName="desTx" presStyleLbl="revTx" presStyleIdx="2" presStyleCnt="4">
        <dgm:presLayoutVars>
          <dgm:bulletEnabled val="1"/>
        </dgm:presLayoutVars>
      </dgm:prSet>
      <dgm:spPr/>
    </dgm:pt>
    <dgm:pt modelId="{2AA1C6CC-F25D-45D2-8A53-AAF0A7AFE571}" type="pres">
      <dgm:prSet presAssocID="{1D152373-C8FE-4377-8168-2FBA6AA5626E}" presName="space" presStyleCnt="0"/>
      <dgm:spPr/>
    </dgm:pt>
    <dgm:pt modelId="{486D650B-DA81-486F-BE9F-44E3B3E9CB90}" type="pres">
      <dgm:prSet presAssocID="{3E81683B-81CD-41EC-B6D0-8B8512CE8068}" presName="composite" presStyleCnt="0"/>
      <dgm:spPr/>
    </dgm:pt>
    <dgm:pt modelId="{E7557FE9-7BC5-4B43-B8B3-6AAE283458CA}" type="pres">
      <dgm:prSet presAssocID="{3E81683B-81CD-41EC-B6D0-8B8512CE8068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78BC1FB-6301-4C1D-8F7E-69196F3DC97C}" type="pres">
      <dgm:prSet presAssocID="{3E81683B-81CD-41EC-B6D0-8B8512CE8068}" presName="desTx" presStyleLbl="revTx" presStyleIdx="3" presStyleCnt="4">
        <dgm:presLayoutVars>
          <dgm:bulletEnabled val="1"/>
        </dgm:presLayoutVars>
      </dgm:prSet>
      <dgm:spPr/>
    </dgm:pt>
  </dgm:ptLst>
  <dgm:cxnLst>
    <dgm:cxn modelId="{14378B08-66C0-410C-819C-015D02978BD8}" type="presOf" srcId="{ADF3DAA4-A8E2-4799-B3A9-7C6738E65467}" destId="{FDD14FE6-2173-4FB0-BC01-4529609EACE0}" srcOrd="0" destOrd="0" presId="urn:microsoft.com/office/officeart/2005/8/layout/chevron1"/>
    <dgm:cxn modelId="{E25B9916-1B2D-4DD5-AB26-7E85A11C0CAE}" type="presOf" srcId="{6711AF9F-A385-4ACB-AE60-AF167C78DA77}" destId="{078BC1FB-6301-4C1D-8F7E-69196F3DC97C}" srcOrd="0" destOrd="2" presId="urn:microsoft.com/office/officeart/2005/8/layout/chevron1"/>
    <dgm:cxn modelId="{B7A6051B-BE14-42CB-B64B-7D4F815A18C2}" type="presOf" srcId="{0324D3D7-CAA2-4C68-834B-327D412A0E1F}" destId="{D69CB53A-A91C-4F93-BFF0-19A067967293}" srcOrd="0" destOrd="0" presId="urn:microsoft.com/office/officeart/2005/8/layout/chevron1"/>
    <dgm:cxn modelId="{A208F327-9E06-4500-9C48-D2C26CA1A856}" srcId="{6F5A22FD-5EEC-4255-992F-D2A2507217F0}" destId="{3E81683B-81CD-41EC-B6D0-8B8512CE8068}" srcOrd="3" destOrd="0" parTransId="{59A16DF3-CD07-42D8-B031-70F757668EAA}" sibTransId="{A85F60DB-3860-4DE8-AE97-5023B3F9F6F3}"/>
    <dgm:cxn modelId="{2903D328-CA0D-46B0-81B2-EB676D2E11E1}" srcId="{05825372-839B-47CC-8762-7D713A65BB50}" destId="{8C64BD80-C5D8-4A09-96E0-26A9E964CE76}" srcOrd="1" destOrd="0" parTransId="{76405F10-53AF-4159-8264-6283CF19F412}" sibTransId="{BBB6DAD5-E45A-4483-83C0-BBBC3B6A571B}"/>
    <dgm:cxn modelId="{EA4DB32A-D187-481D-B893-BC5F9E743F07}" srcId="{6F5A22FD-5EEC-4255-992F-D2A2507217F0}" destId="{89649CAA-E731-4768-8A76-49F71A243B74}" srcOrd="1" destOrd="0" parTransId="{A1C6EC0D-8862-4A19-BA37-04CA1E9ECCE1}" sibTransId="{B822AC4C-2078-4431-89BC-4367CB72382A}"/>
    <dgm:cxn modelId="{8EA02F3D-B5F1-48B5-BC35-4791D9FED454}" srcId="{05825372-839B-47CC-8762-7D713A65BB50}" destId="{43F11DCA-AA93-4836-800C-6498A57ACC9D}" srcOrd="0" destOrd="0" parTransId="{5B6F0C27-5F60-44ED-8A93-3D7A621BC3D5}" sibTransId="{5823C450-9192-471D-8F19-FD6842E0C2E9}"/>
    <dgm:cxn modelId="{5A7DDE3E-E2E5-45E2-AFD7-27BC38DA894A}" srcId="{ADF3DAA4-A8E2-4799-B3A9-7C6738E65467}" destId="{0324D3D7-CAA2-4C68-834B-327D412A0E1F}" srcOrd="0" destOrd="0" parTransId="{369EF0B9-5521-4BAC-AC9E-D86C7243E9F5}" sibTransId="{EC173CD8-49A6-404A-9F13-2B4286A873B3}"/>
    <dgm:cxn modelId="{7EB3BE5E-6FF4-4C28-A5B8-A32AFA20E4BB}" srcId="{6F5A22FD-5EEC-4255-992F-D2A2507217F0}" destId="{ADF3DAA4-A8E2-4799-B3A9-7C6738E65467}" srcOrd="2" destOrd="0" parTransId="{7D2814B1-8454-4A06-9DA5-38F1ADE44091}" sibTransId="{1D152373-C8FE-4377-8168-2FBA6AA5626E}"/>
    <dgm:cxn modelId="{1BE34C41-44EB-424F-A7B3-96336291D933}" srcId="{3E81683B-81CD-41EC-B6D0-8B8512CE8068}" destId="{F474E8E2-4834-45DA-B1E5-5FD0F23AA892}" srcOrd="1" destOrd="0" parTransId="{F4F86750-6000-4379-86D2-1E3B6D0EADB8}" sibTransId="{977D17C6-461C-4CEC-A7A1-97311C0E67FC}"/>
    <dgm:cxn modelId="{741F8F61-667C-4E85-8525-F59D14E06FB2}" type="presOf" srcId="{DB7581B6-8F06-49D5-A165-85997B982400}" destId="{078BC1FB-6301-4C1D-8F7E-69196F3DC97C}" srcOrd="0" destOrd="0" presId="urn:microsoft.com/office/officeart/2005/8/layout/chevron1"/>
    <dgm:cxn modelId="{3F81EE41-73CD-446B-B807-4438DFEE079F}" srcId="{3E81683B-81CD-41EC-B6D0-8B8512CE8068}" destId="{6711AF9F-A385-4ACB-AE60-AF167C78DA77}" srcOrd="2" destOrd="0" parTransId="{043D8882-6744-4007-B7FA-15CFFF6D5D2E}" sibTransId="{325CAB51-7625-456E-B796-7CB31EA97BC2}"/>
    <dgm:cxn modelId="{0B0FFC44-4657-4526-88DD-2551FC933F9C}" srcId="{3E81683B-81CD-41EC-B6D0-8B8512CE8068}" destId="{DB7581B6-8F06-49D5-A165-85997B982400}" srcOrd="0" destOrd="0" parTransId="{29CE4915-4F2E-4D72-9272-603657AA6E69}" sibTransId="{B2959323-202A-4846-A45B-17B1A2016908}"/>
    <dgm:cxn modelId="{38D15369-0625-442D-B4BB-9EE0899C72E0}" type="presOf" srcId="{F474E8E2-4834-45DA-B1E5-5FD0F23AA892}" destId="{078BC1FB-6301-4C1D-8F7E-69196F3DC97C}" srcOrd="0" destOrd="1" presId="urn:microsoft.com/office/officeart/2005/8/layout/chevron1"/>
    <dgm:cxn modelId="{30D50651-4633-459B-ADC0-66993C24F404}" type="presOf" srcId="{43F11DCA-AA93-4836-800C-6498A57ACC9D}" destId="{0B52C5E4-DBA2-4BEB-BD3B-3BB515A9F607}" srcOrd="0" destOrd="0" presId="urn:microsoft.com/office/officeart/2005/8/layout/chevron1"/>
    <dgm:cxn modelId="{D440DB55-0880-4A3E-80FE-A564833BD386}" type="presOf" srcId="{59415C42-79A4-4678-BD33-6450A8F73F3B}" destId="{D69CB53A-A91C-4F93-BFF0-19A067967293}" srcOrd="0" destOrd="3" presId="urn:microsoft.com/office/officeart/2005/8/layout/chevron1"/>
    <dgm:cxn modelId="{8008BD78-4303-4D6E-89CF-6C0CEDF37BEF}" srcId="{6F5A22FD-5EEC-4255-992F-D2A2507217F0}" destId="{05825372-839B-47CC-8762-7D713A65BB50}" srcOrd="0" destOrd="0" parTransId="{933D8DE9-7FE3-4695-A8F5-6B9B8032C518}" sibTransId="{02F26C93-1686-4C2C-95AA-5AD275D761E9}"/>
    <dgm:cxn modelId="{F3FCAD7C-ECA0-441F-A487-5DEC68EC70FD}" type="presOf" srcId="{C3FDD1AC-1697-4DC3-8584-514C26F148D2}" destId="{B75D4E97-7C9B-44F8-9C85-09E288378044}" srcOrd="0" destOrd="1" presId="urn:microsoft.com/office/officeart/2005/8/layout/chevron1"/>
    <dgm:cxn modelId="{7A23227D-8010-4920-A235-C0131174C2A8}" srcId="{ADF3DAA4-A8E2-4799-B3A9-7C6738E65467}" destId="{7AB9CEA7-A5C2-4248-8E9F-49EE5BBAF08C}" srcOrd="1" destOrd="0" parTransId="{A92E71E9-0995-4AE2-875F-9EF4FF9EDF38}" sibTransId="{B8B02EA7-7548-401E-98AB-19B4F6D6B2C4}"/>
    <dgm:cxn modelId="{117F7D94-3C2E-4818-8EBB-AB06424B0596}" type="presOf" srcId="{DB67A988-C478-44A3-BFD1-22A82220928F}" destId="{B75D4E97-7C9B-44F8-9C85-09E288378044}" srcOrd="0" destOrd="0" presId="urn:microsoft.com/office/officeart/2005/8/layout/chevron1"/>
    <dgm:cxn modelId="{C7860395-0F63-46C8-8B50-F32046D68286}" srcId="{ADF3DAA4-A8E2-4799-B3A9-7C6738E65467}" destId="{A2CC46C2-4562-4AEA-8AAB-61024978C2AB}" srcOrd="2" destOrd="0" parTransId="{CB824FC3-7362-43D0-910A-CCB97DFA505A}" sibTransId="{ACD9B4A4-0907-43C3-A687-98E05A8E8C23}"/>
    <dgm:cxn modelId="{31716797-C1C6-4962-B0E3-4CCFBD807126}" type="presOf" srcId="{3E81683B-81CD-41EC-B6D0-8B8512CE8068}" destId="{E7557FE9-7BC5-4B43-B8B3-6AAE283458CA}" srcOrd="0" destOrd="0" presId="urn:microsoft.com/office/officeart/2005/8/layout/chevron1"/>
    <dgm:cxn modelId="{A16003B1-6081-4057-A13B-02F18E26A99F}" type="presOf" srcId="{7AB9CEA7-A5C2-4248-8E9F-49EE5BBAF08C}" destId="{D69CB53A-A91C-4F93-BFF0-19A067967293}" srcOrd="0" destOrd="1" presId="urn:microsoft.com/office/officeart/2005/8/layout/chevron1"/>
    <dgm:cxn modelId="{06C855B6-1042-4B1D-835C-9F53D1E0FD12}" type="presOf" srcId="{A2CC46C2-4562-4AEA-8AAB-61024978C2AB}" destId="{D69CB53A-A91C-4F93-BFF0-19A067967293}" srcOrd="0" destOrd="2" presId="urn:microsoft.com/office/officeart/2005/8/layout/chevron1"/>
    <dgm:cxn modelId="{DE4650B8-944C-4877-95D6-DECA395212B8}" type="presOf" srcId="{8C64BD80-C5D8-4A09-96E0-26A9E964CE76}" destId="{0B52C5E4-DBA2-4BEB-BD3B-3BB515A9F607}" srcOrd="0" destOrd="1" presId="urn:microsoft.com/office/officeart/2005/8/layout/chevron1"/>
    <dgm:cxn modelId="{0ABD6BC0-B7BA-4804-A5D3-6C12FCDBD0A8}" type="presOf" srcId="{6F5A22FD-5EEC-4255-992F-D2A2507217F0}" destId="{388D2742-DF5A-4BF9-850C-F96BDEECDB7F}" srcOrd="0" destOrd="0" presId="urn:microsoft.com/office/officeart/2005/8/layout/chevron1"/>
    <dgm:cxn modelId="{5C2193E4-2832-4BCF-84C8-D3D214B3E487}" srcId="{ADF3DAA4-A8E2-4799-B3A9-7C6738E65467}" destId="{59415C42-79A4-4678-BD33-6450A8F73F3B}" srcOrd="3" destOrd="0" parTransId="{6A227DFC-CC65-46DD-9326-F3FA79EC8318}" sibTransId="{A0086EA3-1D14-4701-9C66-D2182FCEB053}"/>
    <dgm:cxn modelId="{F5621BEF-77BD-4BDF-965C-1BB41ABDD480}" type="presOf" srcId="{05825372-839B-47CC-8762-7D713A65BB50}" destId="{4255E533-736B-43C4-A7E6-00F546984449}" srcOrd="0" destOrd="0" presId="urn:microsoft.com/office/officeart/2005/8/layout/chevron1"/>
    <dgm:cxn modelId="{F0AB15F2-BCD5-4BF6-963C-250F1DD01D96}" type="presOf" srcId="{89649CAA-E731-4768-8A76-49F71A243B74}" destId="{711294F5-A148-40D2-B91E-F530B0AD07F2}" srcOrd="0" destOrd="0" presId="urn:microsoft.com/office/officeart/2005/8/layout/chevron1"/>
    <dgm:cxn modelId="{533064F9-7B13-423F-989C-3D8C221DFFA9}" srcId="{89649CAA-E731-4768-8A76-49F71A243B74}" destId="{DB67A988-C478-44A3-BFD1-22A82220928F}" srcOrd="0" destOrd="0" parTransId="{C73B7CEA-85F2-43CC-9038-0D642060CF10}" sibTransId="{D44F51FE-5171-45C2-953A-C5C59990AB34}"/>
    <dgm:cxn modelId="{E8D67AFA-02D1-4448-B364-4D1492814858}" srcId="{89649CAA-E731-4768-8A76-49F71A243B74}" destId="{C3FDD1AC-1697-4DC3-8584-514C26F148D2}" srcOrd="1" destOrd="0" parTransId="{50679174-5839-48A9-BE1E-56C43F2EDB93}" sibTransId="{E70EFA47-BBDC-41D3-8E44-EA6DEFAEB561}"/>
    <dgm:cxn modelId="{55630B85-57D7-4F0C-BEC6-DD09D47D6D43}" type="presParOf" srcId="{388D2742-DF5A-4BF9-850C-F96BDEECDB7F}" destId="{3B73E59F-A564-46A4-8D11-37A72535D7DF}" srcOrd="0" destOrd="0" presId="urn:microsoft.com/office/officeart/2005/8/layout/chevron1"/>
    <dgm:cxn modelId="{78320077-147D-4BB1-BC5E-0B8A3DB62A5F}" type="presParOf" srcId="{3B73E59F-A564-46A4-8D11-37A72535D7DF}" destId="{4255E533-736B-43C4-A7E6-00F546984449}" srcOrd="0" destOrd="0" presId="urn:microsoft.com/office/officeart/2005/8/layout/chevron1"/>
    <dgm:cxn modelId="{D3F5B109-486F-4803-8AF2-99FA9D63F030}" type="presParOf" srcId="{3B73E59F-A564-46A4-8D11-37A72535D7DF}" destId="{0B52C5E4-DBA2-4BEB-BD3B-3BB515A9F607}" srcOrd="1" destOrd="0" presId="urn:microsoft.com/office/officeart/2005/8/layout/chevron1"/>
    <dgm:cxn modelId="{9917CE59-058D-4826-970E-17297B406A7F}" type="presParOf" srcId="{388D2742-DF5A-4BF9-850C-F96BDEECDB7F}" destId="{BC48BB54-2101-4175-A0E6-7B65834B080A}" srcOrd="1" destOrd="0" presId="urn:microsoft.com/office/officeart/2005/8/layout/chevron1"/>
    <dgm:cxn modelId="{4E4BFB1A-13E3-4F17-A8CE-473DCA0F6CF8}" type="presParOf" srcId="{388D2742-DF5A-4BF9-850C-F96BDEECDB7F}" destId="{8FC3D45A-153E-4534-A586-FB15AB0776E9}" srcOrd="2" destOrd="0" presId="urn:microsoft.com/office/officeart/2005/8/layout/chevron1"/>
    <dgm:cxn modelId="{AB2357E2-3427-425C-A76E-5A80260AE306}" type="presParOf" srcId="{8FC3D45A-153E-4534-A586-FB15AB0776E9}" destId="{711294F5-A148-40D2-B91E-F530B0AD07F2}" srcOrd="0" destOrd="0" presId="urn:microsoft.com/office/officeart/2005/8/layout/chevron1"/>
    <dgm:cxn modelId="{17F7645C-9DA9-4E6D-8505-E41BB9F5487B}" type="presParOf" srcId="{8FC3D45A-153E-4534-A586-FB15AB0776E9}" destId="{B75D4E97-7C9B-44F8-9C85-09E288378044}" srcOrd="1" destOrd="0" presId="urn:microsoft.com/office/officeart/2005/8/layout/chevron1"/>
    <dgm:cxn modelId="{6D1E88C5-C5BF-4EB8-B271-BD427CCC7953}" type="presParOf" srcId="{388D2742-DF5A-4BF9-850C-F96BDEECDB7F}" destId="{6BD028ED-B306-48E5-ADC2-3B625D4E5B94}" srcOrd="3" destOrd="0" presId="urn:microsoft.com/office/officeart/2005/8/layout/chevron1"/>
    <dgm:cxn modelId="{EA951FAB-6140-40CA-928B-4DAE1634A863}" type="presParOf" srcId="{388D2742-DF5A-4BF9-850C-F96BDEECDB7F}" destId="{A4DD46EE-41E2-4B6F-B91F-0967B5DBEDAA}" srcOrd="4" destOrd="0" presId="urn:microsoft.com/office/officeart/2005/8/layout/chevron1"/>
    <dgm:cxn modelId="{7FD4A657-B747-4935-A1AE-A9EEAC53D5D6}" type="presParOf" srcId="{A4DD46EE-41E2-4B6F-B91F-0967B5DBEDAA}" destId="{FDD14FE6-2173-4FB0-BC01-4529609EACE0}" srcOrd="0" destOrd="0" presId="urn:microsoft.com/office/officeart/2005/8/layout/chevron1"/>
    <dgm:cxn modelId="{6928CAB9-DA97-4104-AE5A-FD3C6EBBD51C}" type="presParOf" srcId="{A4DD46EE-41E2-4B6F-B91F-0967B5DBEDAA}" destId="{D69CB53A-A91C-4F93-BFF0-19A067967293}" srcOrd="1" destOrd="0" presId="urn:microsoft.com/office/officeart/2005/8/layout/chevron1"/>
    <dgm:cxn modelId="{A6F3C213-C5ED-425F-AE71-D5625ACF3E36}" type="presParOf" srcId="{388D2742-DF5A-4BF9-850C-F96BDEECDB7F}" destId="{2AA1C6CC-F25D-45D2-8A53-AAF0A7AFE571}" srcOrd="5" destOrd="0" presId="urn:microsoft.com/office/officeart/2005/8/layout/chevron1"/>
    <dgm:cxn modelId="{9CE4A0B4-959B-4E49-B892-3E31CA723C61}" type="presParOf" srcId="{388D2742-DF5A-4BF9-850C-F96BDEECDB7F}" destId="{486D650B-DA81-486F-BE9F-44E3B3E9CB90}" srcOrd="6" destOrd="0" presId="urn:microsoft.com/office/officeart/2005/8/layout/chevron1"/>
    <dgm:cxn modelId="{3901BDCC-F552-4377-9584-AB40FDCF4A4C}" type="presParOf" srcId="{486D650B-DA81-486F-BE9F-44E3B3E9CB90}" destId="{E7557FE9-7BC5-4B43-B8B3-6AAE283458CA}" srcOrd="0" destOrd="0" presId="urn:microsoft.com/office/officeart/2005/8/layout/chevron1"/>
    <dgm:cxn modelId="{4E29E491-E2A8-494B-AC4F-10C3F91C832A}" type="presParOf" srcId="{486D650B-DA81-486F-BE9F-44E3B3E9CB90}" destId="{078BC1FB-6301-4C1D-8F7E-69196F3DC97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5E533-736B-43C4-A7E6-00F546984449}">
      <dsp:nvSpPr>
        <dsp:cNvPr id="0" name=""/>
        <dsp:cNvSpPr/>
      </dsp:nvSpPr>
      <dsp:spPr>
        <a:xfrm>
          <a:off x="5656" y="413809"/>
          <a:ext cx="2788071" cy="108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Coding in IDE</a:t>
          </a:r>
        </a:p>
      </dsp:txBody>
      <dsp:txXfrm>
        <a:off x="545656" y="413809"/>
        <a:ext cx="1708071" cy="1080000"/>
      </dsp:txXfrm>
    </dsp:sp>
    <dsp:sp modelId="{0B52C5E4-DBA2-4BEB-BD3B-3BB515A9F607}">
      <dsp:nvSpPr>
        <dsp:cNvPr id="0" name=""/>
        <dsp:cNvSpPr/>
      </dsp:nvSpPr>
      <dsp:spPr>
        <a:xfrm>
          <a:off x="5656" y="1628809"/>
          <a:ext cx="2230457" cy="21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Using linter in IDE for local analysis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Pushed to SCM</a:t>
          </a:r>
        </a:p>
      </dsp:txBody>
      <dsp:txXfrm>
        <a:off x="5656" y="1628809"/>
        <a:ext cx="2230457" cy="2102343"/>
      </dsp:txXfrm>
    </dsp:sp>
    <dsp:sp modelId="{711294F5-A148-40D2-B91E-F530B0AD07F2}">
      <dsp:nvSpPr>
        <dsp:cNvPr id="0" name=""/>
        <dsp:cNvSpPr/>
      </dsp:nvSpPr>
      <dsp:spPr>
        <a:xfrm>
          <a:off x="2577728" y="413809"/>
          <a:ext cx="2788071" cy="108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SCM</a:t>
          </a:r>
        </a:p>
      </dsp:txBody>
      <dsp:txXfrm>
        <a:off x="3117728" y="413809"/>
        <a:ext cx="1708071" cy="1080000"/>
      </dsp:txXfrm>
    </dsp:sp>
    <dsp:sp modelId="{B75D4E97-7C9B-44F8-9C85-09E288378044}">
      <dsp:nvSpPr>
        <dsp:cNvPr id="0" name=""/>
        <dsp:cNvSpPr/>
      </dsp:nvSpPr>
      <dsp:spPr>
        <a:xfrm>
          <a:off x="2577728" y="1628809"/>
          <a:ext cx="2230457" cy="21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After code review </a:t>
          </a:r>
          <a:r>
            <a:rPr lang="en-US" sz="2000" kern="1200" dirty="0" err="1"/>
            <a:t>etc</a:t>
          </a:r>
          <a:r>
            <a:rPr lang="en-US" sz="2000" kern="1200" dirty="0"/>
            <a:t> everything’s merged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Send thru CI or run scripts</a:t>
          </a:r>
        </a:p>
      </dsp:txBody>
      <dsp:txXfrm>
        <a:off x="2577728" y="1628809"/>
        <a:ext cx="2230457" cy="2102343"/>
      </dsp:txXfrm>
    </dsp:sp>
    <dsp:sp modelId="{FDD14FE6-2173-4FB0-BC01-4529609EACE0}">
      <dsp:nvSpPr>
        <dsp:cNvPr id="0" name=""/>
        <dsp:cNvSpPr/>
      </dsp:nvSpPr>
      <dsp:spPr>
        <a:xfrm>
          <a:off x="5149800" y="413809"/>
          <a:ext cx="2788071" cy="108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CI or scripts</a:t>
          </a:r>
        </a:p>
      </dsp:txBody>
      <dsp:txXfrm>
        <a:off x="5689800" y="413809"/>
        <a:ext cx="1708071" cy="1080000"/>
      </dsp:txXfrm>
    </dsp:sp>
    <dsp:sp modelId="{D69CB53A-A91C-4F93-BFF0-19A067967293}">
      <dsp:nvSpPr>
        <dsp:cNvPr id="0" name=""/>
        <dsp:cNvSpPr/>
      </dsp:nvSpPr>
      <dsp:spPr>
        <a:xfrm>
          <a:off x="5149800" y="1628809"/>
          <a:ext cx="2230457" cy="21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Build code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Run tests &amp; gather metrics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Run </a:t>
          </a:r>
          <a:r>
            <a:rPr lang="en-US" sz="2000" kern="1200" dirty="0" err="1"/>
            <a:t>SonarScanner</a:t>
          </a:r>
          <a:r>
            <a:rPr lang="en-US" sz="2000" kern="1200" dirty="0"/>
            <a:t> tool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Send results to SonarQube</a:t>
          </a:r>
        </a:p>
      </dsp:txBody>
      <dsp:txXfrm>
        <a:off x="5149800" y="1628809"/>
        <a:ext cx="2230457" cy="2102343"/>
      </dsp:txXfrm>
    </dsp:sp>
    <dsp:sp modelId="{E7557FE9-7BC5-4B43-B8B3-6AAE283458CA}">
      <dsp:nvSpPr>
        <dsp:cNvPr id="0" name=""/>
        <dsp:cNvSpPr/>
      </dsp:nvSpPr>
      <dsp:spPr>
        <a:xfrm>
          <a:off x="7721871" y="413809"/>
          <a:ext cx="2788071" cy="108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SonarQube</a:t>
          </a:r>
        </a:p>
      </dsp:txBody>
      <dsp:txXfrm>
        <a:off x="8261871" y="413809"/>
        <a:ext cx="1708071" cy="1080000"/>
      </dsp:txXfrm>
    </dsp:sp>
    <dsp:sp modelId="{078BC1FB-6301-4C1D-8F7E-69196F3DC97C}">
      <dsp:nvSpPr>
        <dsp:cNvPr id="0" name=""/>
        <dsp:cNvSpPr/>
      </dsp:nvSpPr>
      <dsp:spPr>
        <a:xfrm>
          <a:off x="7721871" y="1628809"/>
          <a:ext cx="2230457" cy="21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Collects &amp; stores results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Analyzes based on rules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Alerts/notifications</a:t>
          </a:r>
        </a:p>
      </dsp:txBody>
      <dsp:txXfrm>
        <a:off x="7721871" y="1628809"/>
        <a:ext cx="2230457" cy="2102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718FE1-4A54-42F1-A5FB-B92E685D3D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D8F7E-874F-4FE6-A2F1-B6E8C12A0C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4730E-04EC-4DB0-9959-973C6604367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83676-9A6B-4011-A5CC-6E8ED9613D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9446C-80AB-4838-9CB9-59DE162A70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A04A0-CDC8-41FA-A378-6A8760498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0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133EA-A0C8-4E80-A292-B137F2B02C0E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B19E-F1C8-407F-8B9E-221100208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0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58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5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85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9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84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41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09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6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8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6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0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16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2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0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37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0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9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64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41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2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75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0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64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4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9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85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1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125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03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17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84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39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70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77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84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70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710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00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27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645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616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950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941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838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1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17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7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29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B19E-F1C8-407F-8B9E-2211002087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8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2577-1AD9-484A-BF7F-73F936A3C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B0A5D-A6F4-4AE1-8223-F5355918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0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4625-9337-41DE-9F06-C3F1922E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0070-3D99-42BA-8C45-430DB20A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B1F-CCB4-484B-96F6-774DEA8D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2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50EB0-49BB-45AB-9A2F-150DB18A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A7F3D-2DA0-413E-B892-D93160B23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0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42449-EF3C-41FA-AF13-7B933488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142145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AB7A76-33B2-4F7B-A5FC-E2E59CD0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095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2BBB12-43C5-48F4-A690-402F52A4E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09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14D1B4-2F78-4EE3-BFA3-3CCC858B6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2887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38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62E-9981-479B-8020-39A15AA3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430B-4879-48FB-B2CF-EE61E133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0B2E-88E3-4DC1-9EAC-B795538F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3229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F9F5-81AF-4701-83EC-695E4960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B832B-3C69-41C9-AA04-59340F784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BBDFD-3174-4B73-85A7-176AC238E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792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DA3-3D55-486A-8C55-E40FDDEF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47AF-7A57-4DCD-9040-21D6A948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664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4C868-F684-4F28-AF10-3C56DDF39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695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85D34-0C67-47DD-B04E-83EB358D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695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5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EE7E4C-4972-407F-9248-48FF1521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2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C07BBF-5A59-459D-AADF-F2D3F819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/>
          </a:bodyPr>
          <a:lstStyle>
            <a:lvl1pPr>
              <a:defRPr sz="3200" b="1" spc="30" baseline="0">
                <a:latin typeface="Roboto" pitchFamily="2" charset="0"/>
                <a:ea typeface="Roboto" pitchFamily="2" charset="0"/>
              </a:defRPr>
            </a:lvl1pPr>
            <a:lvl2pPr>
              <a:defRPr sz="2800" b="1" spc="30" baseline="0">
                <a:latin typeface="Roboto" pitchFamily="2" charset="0"/>
                <a:ea typeface="Roboto" pitchFamily="2" charset="0"/>
              </a:defRPr>
            </a:lvl2pPr>
            <a:lvl3pPr>
              <a:defRPr sz="2400" b="1" spc="30" baseline="0">
                <a:latin typeface="Roboto" pitchFamily="2" charset="0"/>
                <a:ea typeface="Roboto" pitchFamily="2" charset="0"/>
              </a:defRPr>
            </a:lvl3pPr>
            <a:lvl4pPr>
              <a:defRPr sz="2000" b="1" spc="30" baseline="0">
                <a:latin typeface="Roboto" pitchFamily="2" charset="0"/>
                <a:ea typeface="Roboto" pitchFamily="2" charset="0"/>
              </a:defRPr>
            </a:lvl4pPr>
            <a:lvl5pPr>
              <a:defRPr sz="2000" b="1" spc="30" baseline="0"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8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7AA0DF-E454-4561-A4F8-26A323A6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093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D65283-2148-4EDB-A930-CC815855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419248" cy="3987426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12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F03847-7C87-4DD4-BC84-981794B13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83489" cy="41448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54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63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795A52-3ACA-4EE0-BDD5-C5FFC998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F0CE5-C72D-427D-9379-A6E188BA7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2881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B28-EAE7-42E4-A82C-DC6DBD3E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5D10-2CAB-4885-9FE9-7B5C2642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79B8-7F9E-446A-A0FD-3101E155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20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D807EF-D4DE-4622-A993-EBF6A0938D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54671-F8AA-41AF-80B4-93FE22A0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C5442-4BF9-483A-8692-2E389C11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9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tte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32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8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sonarqube.org/latest/user-guide/rul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jp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758E-5A43-4577-97FF-937F209FE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568" y="726833"/>
            <a:ext cx="6097614" cy="4327303"/>
          </a:xfrm>
        </p:spPr>
        <p:txBody>
          <a:bodyPr anchor="ctr">
            <a:normAutofit fontScale="90000"/>
          </a:bodyPr>
          <a:lstStyle/>
          <a:p>
            <a:r>
              <a:rPr lang="en-US" sz="8000" dirty="0"/>
              <a:t>The Hidden Treasure of Static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3A86C-9E45-4264-A2F3-C12CD8C4F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568" y="5054137"/>
            <a:ext cx="6463374" cy="846589"/>
          </a:xfrm>
        </p:spPr>
        <p:txBody>
          <a:bodyPr/>
          <a:lstStyle/>
          <a:p>
            <a:r>
              <a:rPr lang="en-US" dirty="0"/>
              <a:t>Finding Risks in Forgotten Places</a:t>
            </a:r>
          </a:p>
        </p:txBody>
      </p:sp>
    </p:spTree>
    <p:extLst>
      <p:ext uri="{BB962C8B-B14F-4D97-AF65-F5344CB8AC3E}">
        <p14:creationId xmlns:p14="http://schemas.microsoft.com/office/powerpoint/2010/main" val="234983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03FE-F21B-4B7A-825F-B7B5F66C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in SonarQube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3F469-C917-4176-9205-DAFA0D778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Bugs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Maintainability</a:t>
            </a:r>
          </a:p>
          <a:p>
            <a:pPr lvl="1"/>
            <a:r>
              <a:rPr lang="en-US" dirty="0"/>
              <a:t>Tech Debt, Code Smells</a:t>
            </a:r>
          </a:p>
          <a:p>
            <a:r>
              <a:rPr lang="en-US" dirty="0"/>
              <a:t>Coverage</a:t>
            </a:r>
          </a:p>
          <a:p>
            <a:r>
              <a:rPr lang="en-US" dirty="0"/>
              <a:t>Duplications</a:t>
            </a:r>
          </a:p>
        </p:txBody>
      </p:sp>
    </p:spTree>
    <p:extLst>
      <p:ext uri="{BB962C8B-B14F-4D97-AF65-F5344CB8AC3E}">
        <p14:creationId xmlns:p14="http://schemas.microsoft.com/office/powerpoint/2010/main" val="35620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03FE-F21B-4B7A-825F-B7B5F66C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Encapsulate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3F469-C917-4176-9205-DAFA0D778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Bugs</a:t>
            </a:r>
          </a:p>
          <a:p>
            <a:r>
              <a:rPr lang="en-US" dirty="0"/>
              <a:t>Vulnerabilities</a:t>
            </a:r>
          </a:p>
          <a:p>
            <a:r>
              <a:rPr lang="en-US" dirty="0"/>
              <a:t>Code Smells</a:t>
            </a:r>
          </a:p>
          <a:p>
            <a:pPr lvl="1"/>
            <a:r>
              <a:rPr lang="en-US" dirty="0"/>
              <a:t>Duplications</a:t>
            </a:r>
          </a:p>
          <a:p>
            <a:pPr lvl="1"/>
            <a:r>
              <a:rPr lang="en-US" dirty="0"/>
              <a:t>Complexity</a:t>
            </a:r>
          </a:p>
          <a:p>
            <a:pPr lvl="1"/>
            <a:r>
              <a:rPr lang="en-US" dirty="0"/>
              <a:t>Cosmetic</a:t>
            </a:r>
          </a:p>
        </p:txBody>
      </p:sp>
    </p:spTree>
    <p:extLst>
      <p:ext uri="{BB962C8B-B14F-4D97-AF65-F5344CB8AC3E}">
        <p14:creationId xmlns:p14="http://schemas.microsoft.com/office/powerpoint/2010/main" val="20861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EA3EA41-B012-4E50-A818-CC341B077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4"/>
          <a:stretch/>
        </p:blipFill>
        <p:spPr>
          <a:xfrm>
            <a:off x="195847" y="149624"/>
            <a:ext cx="10027691" cy="5719161"/>
          </a:xfrm>
        </p:spPr>
      </p:pic>
    </p:spTree>
    <p:extLst>
      <p:ext uri="{BB962C8B-B14F-4D97-AF65-F5344CB8AC3E}">
        <p14:creationId xmlns:p14="http://schemas.microsoft.com/office/powerpoint/2010/main" val="33308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F62CACD-D213-419B-BC8F-495B7281E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40"/>
          <a:stretch/>
        </p:blipFill>
        <p:spPr>
          <a:xfrm>
            <a:off x="207072" y="133003"/>
            <a:ext cx="9316273" cy="5752407"/>
          </a:xfrm>
        </p:spPr>
      </p:pic>
    </p:spTree>
    <p:extLst>
      <p:ext uri="{BB962C8B-B14F-4D97-AF65-F5344CB8AC3E}">
        <p14:creationId xmlns:p14="http://schemas.microsoft.com/office/powerpoint/2010/main" val="1290964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7AFC85-D83C-4D4E-95F9-F48C88E5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340B15-F535-418E-A3FD-2A90F6CAA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onarQube Integration.">
            <a:extLst>
              <a:ext uri="{FF2B5EF4-FFF2-40B4-BE49-F238E27FC236}">
                <a16:creationId xmlns:a16="http://schemas.microsoft.com/office/drawing/2014/main" id="{C5540D97-3FE9-41C3-9CAA-2F63D4385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1" y="84900"/>
            <a:ext cx="10018995" cy="58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28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7AFC85-D83C-4D4E-95F9-F48C88E5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Process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A17CAB4-F30F-4F1E-A0EA-5C86B0CA6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094723"/>
              </p:ext>
            </p:extLst>
          </p:nvPr>
        </p:nvGraphicFramePr>
        <p:xfrm>
          <a:off x="838200" y="1825625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940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55E533-736B-43C4-A7E6-00F5469844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B52C5E4-DBA2-4BEB-BD3B-3BB515A9F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11294F5-A148-40D2-B91E-F530B0AD0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5D4E97-7C9B-44F8-9C85-09E288378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DD14FE6-2173-4FB0-BC01-4529609EA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9CB53A-A91C-4F93-BFF0-19A067967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557FE9-7BC5-4B43-B8B3-6AAE283458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8BC1FB-6301-4C1D-8F7E-69196F3DC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3A74-001C-448F-B2A1-10498D36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31E15-ECA3-44D1-9A80-0D9E759E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204F6-E9E5-48A8-8F88-7E0E89EF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0" y="102365"/>
            <a:ext cx="11721686" cy="40207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641B1B-8D53-4F80-82D3-849A95EEBF9F}"/>
              </a:ext>
            </a:extLst>
          </p:cNvPr>
          <p:cNvCxnSpPr>
            <a:cxnSpLocks/>
          </p:cNvCxnSpPr>
          <p:nvPr/>
        </p:nvCxnSpPr>
        <p:spPr>
          <a:xfrm flipH="1" flipV="1">
            <a:off x="3175460" y="494993"/>
            <a:ext cx="1014155" cy="3925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15B3-5EDE-42D4-977E-2F49AF5B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1D4B-AA3A-43C8-B936-8E1C48F6F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F5672-F533-4500-B325-7F6BAAC9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" y="116378"/>
            <a:ext cx="11408257" cy="515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6D249-9E51-4228-A06C-7FA958E7917A}"/>
              </a:ext>
            </a:extLst>
          </p:cNvPr>
          <p:cNvSpPr txBox="1"/>
          <p:nvPr/>
        </p:nvSpPr>
        <p:spPr>
          <a:xfrm>
            <a:off x="6217920" y="5569527"/>
            <a:ext cx="558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https://docs.sonarqube.org/latest/user-guide/rules/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2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BE2A-C7FA-4276-A690-59B28856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the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2BD1F-74D0-4F71-B564-0B069257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Gates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62B0A-8D06-4CAE-B141-066CA08C2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5" y="221066"/>
            <a:ext cx="9154644" cy="56310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9529A9-42CE-4EF7-AB30-DAFB966068C2}"/>
              </a:ext>
            </a:extLst>
          </p:cNvPr>
          <p:cNvCxnSpPr>
            <a:cxnSpLocks/>
          </p:cNvCxnSpPr>
          <p:nvPr/>
        </p:nvCxnSpPr>
        <p:spPr>
          <a:xfrm flipH="1" flipV="1">
            <a:off x="3009205" y="635393"/>
            <a:ext cx="1014155" cy="3925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3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A69A-9824-4ED4-90BE-702E54CA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506BF-066B-432E-9787-F0276DF6B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89EE-9EF5-42CA-BCFF-5DB3B4956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" y="148431"/>
            <a:ext cx="12091245" cy="41448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D5D663-2585-46CE-9050-2334155CC355}"/>
              </a:ext>
            </a:extLst>
          </p:cNvPr>
          <p:cNvCxnSpPr>
            <a:cxnSpLocks/>
          </p:cNvCxnSpPr>
          <p:nvPr/>
        </p:nvCxnSpPr>
        <p:spPr>
          <a:xfrm flipH="1">
            <a:off x="3725686" y="1430147"/>
            <a:ext cx="1296787" cy="2028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62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992" y="1523886"/>
            <a:ext cx="5785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tter" panose="02000000000000000000" pitchFamily="2" charset="0"/>
              </a:rPr>
              <a:t>Hilary Weaver-Robb</a:t>
            </a:r>
          </a:p>
          <a:p>
            <a:r>
              <a:rPr lang="en-US" sz="2400" b="1" spc="3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Sr. Software Engineer in Test – Quicken Loans, Detroit MI USA</a:t>
            </a:r>
          </a:p>
          <a:p>
            <a:endParaRPr lang="en-US" sz="2400" dirty="0">
              <a:solidFill>
                <a:schemeClr val="tx2"/>
              </a:solidFill>
              <a:latin typeface="Bitter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E36C8F-0C54-45BB-9E76-8F7F8AB2F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7" y="2849449"/>
            <a:ext cx="5052235" cy="28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0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A065C-8CBC-434A-978A-D54D2289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EC20D-B5AB-4EF1-8071-B97386D46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CF5BBB-1E72-46DF-8833-642455E8F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97" y="118173"/>
            <a:ext cx="7271942" cy="5715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6CEF3D-6A9A-4C8D-8845-B332E5C41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26" y="1331016"/>
            <a:ext cx="1222751" cy="132571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40943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DCC5-7223-4EDF-A0AD-B755856A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824E-0B84-402B-B196-9FBC6D7E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0" dirty="0"/>
              <a:t>A coding error that will break your code and needs to be </a:t>
            </a:r>
            <a:r>
              <a:rPr lang="en-US" sz="4400" b="0" u="sng" dirty="0"/>
              <a:t>fixed immediately</a:t>
            </a:r>
            <a:r>
              <a:rPr lang="en-US" sz="4400" b="0" dirty="0"/>
              <a:t>.</a:t>
            </a:r>
          </a:p>
          <a:p>
            <a:pPr marL="0" indent="0" algn="r">
              <a:buNone/>
            </a:pPr>
            <a:r>
              <a:rPr lang="en-US" sz="1600" dirty="0">
                <a:solidFill>
                  <a:schemeClr val="tx1"/>
                </a:solidFill>
              </a:rPr>
              <a:t>https://docs.sonarqube.org/latest/user-guide/issues/</a:t>
            </a:r>
          </a:p>
        </p:txBody>
      </p:sp>
    </p:spTree>
    <p:extLst>
      <p:ext uri="{BB962C8B-B14F-4D97-AF65-F5344CB8AC3E}">
        <p14:creationId xmlns:p14="http://schemas.microsoft.com/office/powerpoint/2010/main" val="52337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BD5E-53F7-434C-A590-F63B06AD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F5C3C-1848-4C20-A5D8-93EB0F8A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E5CB0-0ADB-494B-9573-0303DA80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8" y="153784"/>
            <a:ext cx="11879470" cy="45930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9A53F2-2F08-4B91-92C2-33EA4D55BDE9}"/>
              </a:ext>
            </a:extLst>
          </p:cNvPr>
          <p:cNvCxnSpPr>
            <a:cxnSpLocks/>
          </p:cNvCxnSpPr>
          <p:nvPr/>
        </p:nvCxnSpPr>
        <p:spPr>
          <a:xfrm flipH="1">
            <a:off x="1416618" y="1705016"/>
            <a:ext cx="1064713" cy="459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6A69DE-3C21-429D-AD5B-2E36D292E50E}"/>
              </a:ext>
            </a:extLst>
          </p:cNvPr>
          <p:cNvCxnSpPr>
            <a:cxnSpLocks/>
          </p:cNvCxnSpPr>
          <p:nvPr/>
        </p:nvCxnSpPr>
        <p:spPr>
          <a:xfrm flipH="1">
            <a:off x="1300239" y="3199429"/>
            <a:ext cx="1064713" cy="459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B9FBD8-0895-4651-8F45-AD3CF9692EBC}"/>
              </a:ext>
            </a:extLst>
          </p:cNvPr>
          <p:cNvCxnSpPr>
            <a:cxnSpLocks/>
          </p:cNvCxnSpPr>
          <p:nvPr/>
        </p:nvCxnSpPr>
        <p:spPr>
          <a:xfrm flipH="1">
            <a:off x="7847210" y="419543"/>
            <a:ext cx="299263" cy="8379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43AAF11-5572-42E7-A758-1FD1FECC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6507"/>
            <a:ext cx="11663644" cy="14464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927BB4-FF6E-4C5C-ADE2-0B586108CFFC}"/>
              </a:ext>
            </a:extLst>
          </p:cNvPr>
          <p:cNvCxnSpPr>
            <a:cxnSpLocks/>
          </p:cNvCxnSpPr>
          <p:nvPr/>
        </p:nvCxnSpPr>
        <p:spPr>
          <a:xfrm flipH="1">
            <a:off x="4344792" y="2369783"/>
            <a:ext cx="1064713" cy="459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3DD065-FC25-4918-ABAF-40AAF6A7EE23}"/>
              </a:ext>
            </a:extLst>
          </p:cNvPr>
          <p:cNvCxnSpPr>
            <a:cxnSpLocks/>
          </p:cNvCxnSpPr>
          <p:nvPr/>
        </p:nvCxnSpPr>
        <p:spPr>
          <a:xfrm flipH="1">
            <a:off x="6782496" y="2343309"/>
            <a:ext cx="1064713" cy="459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C9EF59-A513-4826-ACA8-297FAE765E59}"/>
              </a:ext>
            </a:extLst>
          </p:cNvPr>
          <p:cNvCxnSpPr>
            <a:cxnSpLocks/>
          </p:cNvCxnSpPr>
          <p:nvPr/>
        </p:nvCxnSpPr>
        <p:spPr>
          <a:xfrm flipH="1" flipV="1">
            <a:off x="1200488" y="3520131"/>
            <a:ext cx="1043949" cy="961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71F4B1-5366-44C1-87F8-4107EC0FBF77}"/>
              </a:ext>
            </a:extLst>
          </p:cNvPr>
          <p:cNvCxnSpPr>
            <a:cxnSpLocks/>
          </p:cNvCxnSpPr>
          <p:nvPr/>
        </p:nvCxnSpPr>
        <p:spPr>
          <a:xfrm flipH="1" flipV="1">
            <a:off x="2244437" y="3498609"/>
            <a:ext cx="1043949" cy="961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60260B-0307-4AF7-8FE2-32A26AF0E3C4}"/>
              </a:ext>
            </a:extLst>
          </p:cNvPr>
          <p:cNvCxnSpPr>
            <a:cxnSpLocks/>
          </p:cNvCxnSpPr>
          <p:nvPr/>
        </p:nvCxnSpPr>
        <p:spPr>
          <a:xfrm flipH="1" flipV="1">
            <a:off x="3525210" y="3473029"/>
            <a:ext cx="1043949" cy="961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CB46A5-BF21-4B51-922A-1DB0CEBCEE88}"/>
              </a:ext>
            </a:extLst>
          </p:cNvPr>
          <p:cNvCxnSpPr>
            <a:cxnSpLocks/>
          </p:cNvCxnSpPr>
          <p:nvPr/>
        </p:nvCxnSpPr>
        <p:spPr>
          <a:xfrm flipH="1" flipV="1">
            <a:off x="4569159" y="3549566"/>
            <a:ext cx="1043949" cy="961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858967-BBC0-4921-B911-2200B58D0265}"/>
              </a:ext>
            </a:extLst>
          </p:cNvPr>
          <p:cNvCxnSpPr>
            <a:cxnSpLocks/>
          </p:cNvCxnSpPr>
          <p:nvPr/>
        </p:nvCxnSpPr>
        <p:spPr>
          <a:xfrm flipH="1" flipV="1">
            <a:off x="5936016" y="3565293"/>
            <a:ext cx="1043949" cy="961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7728CD-731D-43BE-920E-9E7E68863C24}"/>
              </a:ext>
            </a:extLst>
          </p:cNvPr>
          <p:cNvCxnSpPr>
            <a:cxnSpLocks/>
          </p:cNvCxnSpPr>
          <p:nvPr/>
        </p:nvCxnSpPr>
        <p:spPr>
          <a:xfrm flipH="1" flipV="1">
            <a:off x="7019345" y="3521212"/>
            <a:ext cx="1043949" cy="961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6F940D-5B89-40AB-97B4-41A2EAB55989}"/>
              </a:ext>
            </a:extLst>
          </p:cNvPr>
          <p:cNvCxnSpPr>
            <a:cxnSpLocks/>
          </p:cNvCxnSpPr>
          <p:nvPr/>
        </p:nvCxnSpPr>
        <p:spPr>
          <a:xfrm flipV="1">
            <a:off x="9335790" y="3274422"/>
            <a:ext cx="1055357" cy="815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FAFE7-790A-450E-B4BC-C4C213721719}"/>
              </a:ext>
            </a:extLst>
          </p:cNvPr>
          <p:cNvCxnSpPr>
            <a:cxnSpLocks/>
          </p:cNvCxnSpPr>
          <p:nvPr/>
        </p:nvCxnSpPr>
        <p:spPr>
          <a:xfrm flipH="1">
            <a:off x="2803406" y="1892497"/>
            <a:ext cx="1064713" cy="459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2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1B74FB-1B6B-4965-9A0C-683C1297F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2" y="789709"/>
            <a:ext cx="11989456" cy="48367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A7C386-B40E-47EA-AE1E-0380AD0F7650}"/>
              </a:ext>
            </a:extLst>
          </p:cNvPr>
          <p:cNvCxnSpPr>
            <a:cxnSpLocks/>
          </p:cNvCxnSpPr>
          <p:nvPr/>
        </p:nvCxnSpPr>
        <p:spPr>
          <a:xfrm flipH="1">
            <a:off x="5436175" y="321364"/>
            <a:ext cx="1064713" cy="459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3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– What’s The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Broken code</a:t>
            </a:r>
          </a:p>
          <a:p>
            <a:r>
              <a:rPr lang="en-US" dirty="0"/>
              <a:t>Downtime</a:t>
            </a:r>
          </a:p>
          <a:p>
            <a:r>
              <a:rPr lang="en-US" dirty="0"/>
              <a:t>Lost reputation</a:t>
            </a:r>
          </a:p>
          <a:p>
            <a:r>
              <a:rPr lang="en-US" dirty="0"/>
              <a:t>Lost money</a:t>
            </a:r>
          </a:p>
        </p:txBody>
      </p:sp>
    </p:spTree>
    <p:extLst>
      <p:ext uri="{BB962C8B-B14F-4D97-AF65-F5344CB8AC3E}">
        <p14:creationId xmlns:p14="http://schemas.microsoft.com/office/powerpoint/2010/main" val="264351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– Mitigate The Risk!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 identified bugs</a:t>
            </a:r>
          </a:p>
          <a:p>
            <a:pPr lvl="1"/>
            <a:r>
              <a:rPr lang="en-US" dirty="0"/>
              <a:t>Get them prioritized</a:t>
            </a:r>
          </a:p>
          <a:p>
            <a:pPr lvl="1"/>
            <a:r>
              <a:rPr lang="en-US" dirty="0"/>
              <a:t>Get them fixed</a:t>
            </a:r>
          </a:p>
          <a:p>
            <a:r>
              <a:rPr lang="en-US" dirty="0"/>
              <a:t>Learn from what needed fixing (add tests!)</a:t>
            </a:r>
          </a:p>
          <a:p>
            <a:r>
              <a:rPr lang="en-US" dirty="0"/>
              <a:t>Keep an eye on the bug list!</a:t>
            </a:r>
          </a:p>
        </p:txBody>
      </p:sp>
    </p:spTree>
    <p:extLst>
      <p:ext uri="{BB962C8B-B14F-4D97-AF65-F5344CB8AC3E}">
        <p14:creationId xmlns:p14="http://schemas.microsoft.com/office/powerpoint/2010/main" val="18008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1C05-773A-408C-A3EA-5BC12363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70A1C-6B66-43F6-B063-1679117EE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010DA-7DC6-44F7-9D19-3A4BDDBC2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75" y="151425"/>
            <a:ext cx="7422291" cy="583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6F025-5C7F-43B0-9E65-8AB6B454C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59" y="2448878"/>
            <a:ext cx="1412010" cy="164098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9781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DCC5-7223-4EDF-A0AD-B755856A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824E-0B84-402B-B196-9FBC6D7E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/>
              <a:t>A point in your code that’s open to attack</a:t>
            </a:r>
            <a:endParaRPr lang="en-US" sz="1600" b="0" dirty="0">
              <a:solidFill>
                <a:schemeClr val="tx1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chemeClr val="tx1"/>
                </a:solidFill>
              </a:rPr>
              <a:t>https://docs.sonarqube.org/latest/user-guide/issues/</a:t>
            </a:r>
          </a:p>
          <a:p>
            <a:pPr marL="0" indent="0" algn="r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0" dirty="0"/>
              <a:t>Security Hotspots aren't necessarily issues that are open to attack. Instead, Security Hotspots highlight security-sensitive pieces of code that need to be manually reviewed.</a:t>
            </a:r>
          </a:p>
          <a:p>
            <a:pPr marL="0" indent="0" algn="r">
              <a:buNone/>
            </a:pPr>
            <a:r>
              <a:rPr lang="en-US" sz="1600" dirty="0">
                <a:solidFill>
                  <a:schemeClr val="tx1"/>
                </a:solidFill>
              </a:rPr>
              <a:t>https://docs.sonarqube.org/latest/user-guide/security-hotspots/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34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01AD-DA42-4896-8999-4E219E7B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D4415-CFFB-41A7-A4BF-829ABB1DC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0E5A3-4ED7-48F3-AC98-CC6421ED6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7" y="152493"/>
            <a:ext cx="116109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9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B630-817C-452F-A67C-2B247347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5A882-4BDD-48B3-A836-B63690AB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treasure map">
            <a:extLst>
              <a:ext uri="{FF2B5EF4-FFF2-40B4-BE49-F238E27FC236}">
                <a16:creationId xmlns:a16="http://schemas.microsoft.com/office/drawing/2014/main" id="{F5253ED5-0D70-4601-92C0-8E247F7A3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" t="3471" r="4742" b="4152"/>
          <a:stretch/>
        </p:blipFill>
        <p:spPr bwMode="auto">
          <a:xfrm>
            <a:off x="2151393" y="0"/>
            <a:ext cx="7589955" cy="59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E4BCA59E-6045-4365-99CC-8D1166357461}"/>
              </a:ext>
            </a:extLst>
          </p:cNvPr>
          <p:cNvSpPr/>
          <p:nvPr/>
        </p:nvSpPr>
        <p:spPr>
          <a:xfrm>
            <a:off x="409185" y="3624350"/>
            <a:ext cx="1612669" cy="897774"/>
          </a:xfrm>
          <a:prstGeom prst="wedgeEllipseCallout">
            <a:avLst>
              <a:gd name="adj1" fmla="val 100816"/>
              <a:gd name="adj2" fmla="val 791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 Deploy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B8470933-23AD-4F33-8434-D5C8481DDAA5}"/>
              </a:ext>
            </a:extLst>
          </p:cNvPr>
          <p:cNvSpPr/>
          <p:nvPr/>
        </p:nvSpPr>
        <p:spPr>
          <a:xfrm>
            <a:off x="9292236" y="3327441"/>
            <a:ext cx="2490579" cy="1643569"/>
          </a:xfrm>
          <a:prstGeom prst="wedgeEllipseCallout">
            <a:avLst>
              <a:gd name="adj1" fmla="val -83054"/>
              <a:gd name="adj2" fmla="val 41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 thought we had unit tests to cover that!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03FA0DA3-D829-4816-8243-59165290D0F6}"/>
              </a:ext>
            </a:extLst>
          </p:cNvPr>
          <p:cNvSpPr/>
          <p:nvPr/>
        </p:nvSpPr>
        <p:spPr>
          <a:xfrm>
            <a:off x="8486010" y="1229072"/>
            <a:ext cx="2287285" cy="1643569"/>
          </a:xfrm>
          <a:prstGeom prst="wedgeEllipseCallout">
            <a:avLst>
              <a:gd name="adj1" fmla="val -83054"/>
              <a:gd name="adj2" fmla="val 41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Oops we forgot to encrypt passwords!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0C4F610-C3D9-4298-A8FF-714DD9831EEB}"/>
              </a:ext>
            </a:extLst>
          </p:cNvPr>
          <p:cNvSpPr/>
          <p:nvPr/>
        </p:nvSpPr>
        <p:spPr>
          <a:xfrm>
            <a:off x="4802727" y="1176648"/>
            <a:ext cx="2287285" cy="1643569"/>
          </a:xfrm>
          <a:prstGeom prst="wedgeEllipseCallout">
            <a:avLst>
              <a:gd name="adj1" fmla="val -7461"/>
              <a:gd name="adj2" fmla="val -768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Hey I thought we fixed that bug!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8932BC03-25B3-491A-AC1C-24B47EE0287B}"/>
              </a:ext>
            </a:extLst>
          </p:cNvPr>
          <p:cNvSpPr/>
          <p:nvPr/>
        </p:nvSpPr>
        <p:spPr>
          <a:xfrm>
            <a:off x="0" y="546092"/>
            <a:ext cx="2539321" cy="2326549"/>
          </a:xfrm>
          <a:prstGeom prst="wedgeEllipseCallout">
            <a:avLst>
              <a:gd name="adj1" fmla="val 84197"/>
              <a:gd name="adj2" fmla="val 109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knew that would stop working eventually, why now?!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95B88D04-53FF-4F45-9801-A2A7E3A3ECE6}"/>
              </a:ext>
            </a:extLst>
          </p:cNvPr>
          <p:cNvSpPr/>
          <p:nvPr/>
        </p:nvSpPr>
        <p:spPr>
          <a:xfrm>
            <a:off x="4802726" y="1204791"/>
            <a:ext cx="2287285" cy="1643569"/>
          </a:xfrm>
          <a:prstGeom prst="wedgeEllipseCallout">
            <a:avLst>
              <a:gd name="adj1" fmla="val 65226"/>
              <a:gd name="adj2" fmla="val -252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Hey I thought we fixed that bug!</a:t>
            </a:r>
          </a:p>
        </p:txBody>
      </p:sp>
    </p:spTree>
    <p:extLst>
      <p:ext uri="{BB962C8B-B14F-4D97-AF65-F5344CB8AC3E}">
        <p14:creationId xmlns:p14="http://schemas.microsoft.com/office/powerpoint/2010/main" val="319818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7720-BD25-45E1-B260-6440ADF7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01B4-DABD-437C-A18D-BF663B67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1FEC-EB5D-478F-BCD1-315EE46B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2" y="190593"/>
            <a:ext cx="11913091" cy="32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35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7720-BD25-45E1-B260-6440ADF7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01B4-DABD-437C-A18D-BF663B67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BCC25-ED61-474E-9B9E-7AA17C6B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" y="122469"/>
            <a:ext cx="12042443" cy="26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4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 – What’s The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hackability</a:t>
            </a:r>
          </a:p>
          <a:p>
            <a:r>
              <a:rPr lang="en-US" dirty="0"/>
              <a:t>Exposing users to security risks</a:t>
            </a:r>
          </a:p>
          <a:p>
            <a:r>
              <a:rPr lang="en-US" dirty="0"/>
              <a:t>Liability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4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 – Mitigate The Risk!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 identified vulnerabilities</a:t>
            </a:r>
          </a:p>
          <a:p>
            <a:r>
              <a:rPr lang="en-US" dirty="0"/>
              <a:t>Assign folks to review Security Hotspots</a:t>
            </a:r>
          </a:p>
          <a:p>
            <a:r>
              <a:rPr lang="en-US" dirty="0"/>
              <a:t>Further security scans should be done!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5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1638-6AC9-4A6D-B9B9-29B395CE0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222288" cy="2852737"/>
          </a:xfrm>
        </p:spPr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8A9AA-76CF-4F22-BA55-9DD2A7355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FD2ED6-5256-40A4-99D8-6FEDD3B10D90}"/>
              </a:ext>
            </a:extLst>
          </p:cNvPr>
          <p:cNvGrpSpPr/>
          <p:nvPr/>
        </p:nvGrpSpPr>
        <p:grpSpPr>
          <a:xfrm>
            <a:off x="4722350" y="116375"/>
            <a:ext cx="7271942" cy="5715406"/>
            <a:chOff x="4722350" y="116375"/>
            <a:chExt cx="7271942" cy="57154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7AEDE4-FA02-4988-BBF3-C729B37A3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350" y="116375"/>
              <a:ext cx="7271942" cy="57154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5A02F6-1921-455D-87F3-9DBAD000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797" y="116375"/>
              <a:ext cx="1898862" cy="908741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A60C3F-A2EB-41E6-B475-9E235D895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155" y="1296785"/>
              <a:ext cx="2106677" cy="779182"/>
            </a:xfrm>
            <a:prstGeom prst="rect">
              <a:avLst/>
            </a:prstGeom>
            <a:effectLst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75006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DCC5-7223-4EDF-A0AD-B755856A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824E-0B84-402B-B196-9FBC6D7E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A maintainability issue that makes your code confusing and difficult to maintain.</a:t>
            </a:r>
            <a:endParaRPr lang="en-US" sz="1600" b="0" dirty="0">
              <a:solidFill>
                <a:schemeClr val="tx1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chemeClr val="tx1"/>
                </a:solidFill>
              </a:rPr>
              <a:t>https://docs.sonarqube.org/latest/user-guide/issues/</a:t>
            </a:r>
          </a:p>
        </p:txBody>
      </p:sp>
    </p:spTree>
    <p:extLst>
      <p:ext uri="{BB962C8B-B14F-4D97-AF65-F5344CB8AC3E}">
        <p14:creationId xmlns:p14="http://schemas.microsoft.com/office/powerpoint/2010/main" val="3842979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E1EC-98D8-4755-87BC-2087EE6D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8FD8-EEB3-47EA-8759-2A954CFE9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C1D09-B0D8-4CA6-A44B-6F81047A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6" y="243999"/>
            <a:ext cx="11824387" cy="54399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4A18F2-D1B2-4B7B-8BC7-C0752E1EF445}"/>
              </a:ext>
            </a:extLst>
          </p:cNvPr>
          <p:cNvCxnSpPr>
            <a:cxnSpLocks/>
          </p:cNvCxnSpPr>
          <p:nvPr/>
        </p:nvCxnSpPr>
        <p:spPr>
          <a:xfrm flipH="1">
            <a:off x="11128911" y="1757903"/>
            <a:ext cx="839822" cy="668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99CB2F-BC2A-4E9E-A2A0-332C7D1CD4D4}"/>
              </a:ext>
            </a:extLst>
          </p:cNvPr>
          <p:cNvCxnSpPr>
            <a:cxnSpLocks/>
          </p:cNvCxnSpPr>
          <p:nvPr/>
        </p:nvCxnSpPr>
        <p:spPr>
          <a:xfrm flipH="1">
            <a:off x="11185611" y="2760790"/>
            <a:ext cx="839822" cy="668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318ABB-4150-41B4-BBBF-048FC8B13116}"/>
              </a:ext>
            </a:extLst>
          </p:cNvPr>
          <p:cNvCxnSpPr>
            <a:cxnSpLocks/>
          </p:cNvCxnSpPr>
          <p:nvPr/>
        </p:nvCxnSpPr>
        <p:spPr>
          <a:xfrm flipH="1">
            <a:off x="11016467" y="4472260"/>
            <a:ext cx="839822" cy="668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BF77-A8BD-4828-BB31-68F66268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766877B-C1D8-4FC3-9438-73B045918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" y="53711"/>
            <a:ext cx="7036224" cy="584620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C8EB7A-7BB8-434D-938E-F1A27FDC9481}"/>
              </a:ext>
            </a:extLst>
          </p:cNvPr>
          <p:cNvCxnSpPr>
            <a:cxnSpLocks/>
          </p:cNvCxnSpPr>
          <p:nvPr/>
        </p:nvCxnSpPr>
        <p:spPr>
          <a:xfrm>
            <a:off x="249382" y="2002102"/>
            <a:ext cx="792598" cy="167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198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 – What’s The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Maintenance headaches</a:t>
            </a:r>
          </a:p>
          <a:p>
            <a:pPr lvl="1"/>
            <a:r>
              <a:rPr lang="en-US" dirty="0"/>
              <a:t>Longer to find/update what needs to be changed</a:t>
            </a:r>
          </a:p>
          <a:p>
            <a:pPr lvl="1"/>
            <a:r>
              <a:rPr lang="en-US" dirty="0"/>
              <a:t>Bugs can be introduced more easily</a:t>
            </a:r>
          </a:p>
        </p:txBody>
      </p:sp>
    </p:spTree>
    <p:extLst>
      <p:ext uri="{BB962C8B-B14F-4D97-AF65-F5344CB8AC3E}">
        <p14:creationId xmlns:p14="http://schemas.microsoft.com/office/powerpoint/2010/main" val="63745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 – Mitigate The Risk!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 identified issues</a:t>
            </a:r>
          </a:p>
          <a:p>
            <a:pPr lvl="1"/>
            <a:r>
              <a:rPr lang="en-US" dirty="0"/>
              <a:t>Tech debt usually comes last in priority – change that!</a:t>
            </a:r>
          </a:p>
          <a:p>
            <a:r>
              <a:rPr lang="en-US" dirty="0"/>
              <a:t>Learn from what needed fixing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0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274B-B696-4E6D-A207-7F326E3D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E9987-F61C-405A-B384-769128E2D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Static Analysis?</a:t>
            </a:r>
          </a:p>
          <a:p>
            <a:r>
              <a:rPr lang="en-US" dirty="0"/>
              <a:t>What is analyzed with Static Analysis?</a:t>
            </a:r>
          </a:p>
          <a:p>
            <a:r>
              <a:rPr lang="en-US" dirty="0"/>
              <a:t>How to use that info to find and mitigate risk</a:t>
            </a:r>
          </a:p>
        </p:txBody>
      </p:sp>
    </p:spTree>
    <p:extLst>
      <p:ext uri="{BB962C8B-B14F-4D97-AF65-F5344CB8AC3E}">
        <p14:creationId xmlns:p14="http://schemas.microsoft.com/office/powerpoint/2010/main" val="3114054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CE25-1112-45D3-ACF4-031C8F93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4CC4-80A6-4B70-8774-D17E3F055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942EEB-B7BB-4DDA-9EC5-AA99B8B62F92}"/>
              </a:ext>
            </a:extLst>
          </p:cNvPr>
          <p:cNvGrpSpPr/>
          <p:nvPr/>
        </p:nvGrpSpPr>
        <p:grpSpPr>
          <a:xfrm>
            <a:off x="5702531" y="299250"/>
            <a:ext cx="6291760" cy="5270277"/>
            <a:chOff x="4722350" y="116375"/>
            <a:chExt cx="7271942" cy="57154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808C80-5E86-4218-92FB-F7ED919C0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350" y="116375"/>
              <a:ext cx="7271942" cy="57154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49565E-9034-4202-9B5B-EB9359E4C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797" y="116375"/>
              <a:ext cx="1898862" cy="908741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2BF684-4906-44F6-AFA8-02D8A2F0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155" y="1296785"/>
              <a:ext cx="2106677" cy="779182"/>
            </a:xfrm>
            <a:prstGeom prst="rect">
              <a:avLst/>
            </a:prstGeom>
            <a:effectLst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1379262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DCC5-7223-4EDF-A0AD-B755856A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824E-0B84-402B-B196-9FBC6D7E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0" dirty="0"/>
              <a:t>Identical lines of code (with a formula to determine duplicated blocks)</a:t>
            </a:r>
          </a:p>
          <a:p>
            <a:pPr marL="0" indent="0" algn="r">
              <a:buNone/>
            </a:pPr>
            <a:r>
              <a:rPr lang="en-US" sz="1600" dirty="0">
                <a:solidFill>
                  <a:schemeClr val="tx1"/>
                </a:solidFill>
              </a:rPr>
              <a:t>https://docs.sonarqube.org/latest/user-guide/metric-definitions/</a:t>
            </a:r>
          </a:p>
        </p:txBody>
      </p:sp>
    </p:spTree>
    <p:extLst>
      <p:ext uri="{BB962C8B-B14F-4D97-AF65-F5344CB8AC3E}">
        <p14:creationId xmlns:p14="http://schemas.microsoft.com/office/powerpoint/2010/main" val="2497774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AD79-205C-43AA-9C6A-3023A550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7DC635-1A8B-45DB-8E94-5D9DB82E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786"/>
            <a:ext cx="6792273" cy="413442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1D0F0-CAAF-40B5-AF95-9727A804E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35" y="937923"/>
            <a:ext cx="5797265" cy="49821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F5C9C3-82D8-4B87-9DC4-67336AF56F84}"/>
              </a:ext>
            </a:extLst>
          </p:cNvPr>
          <p:cNvSpPr/>
          <p:nvPr/>
        </p:nvSpPr>
        <p:spPr>
          <a:xfrm>
            <a:off x="299258" y="2144684"/>
            <a:ext cx="6095477" cy="20781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1C0765-5F92-44D2-9DB0-CD0A4F212199}"/>
              </a:ext>
            </a:extLst>
          </p:cNvPr>
          <p:cNvSpPr/>
          <p:nvPr/>
        </p:nvSpPr>
        <p:spPr>
          <a:xfrm>
            <a:off x="6693993" y="2540159"/>
            <a:ext cx="5498007" cy="18489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0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D4A7-5288-42E6-8CB7-EC17D17A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1A106B-7F75-4385-BD51-0FFE742AF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Image result for i found a bug meme">
            <a:extLst>
              <a:ext uri="{FF2B5EF4-FFF2-40B4-BE49-F238E27FC236}">
                <a16:creationId xmlns:a16="http://schemas.microsoft.com/office/drawing/2014/main" id="{5D56788B-CC98-408F-832A-57C084CB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60" y="131479"/>
            <a:ext cx="5274056" cy="578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53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806F-B700-4E97-BAF3-31E06B6F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56A9-237F-4333-9466-E33F7607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9EF57-76B4-44E0-8BB6-976025B8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4" y="120274"/>
            <a:ext cx="11657983" cy="401946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DCE2D7-98B5-49D6-9480-4CA90D6FBE22}"/>
              </a:ext>
            </a:extLst>
          </p:cNvPr>
          <p:cNvSpPr/>
          <p:nvPr/>
        </p:nvSpPr>
        <p:spPr>
          <a:xfrm>
            <a:off x="5153891" y="1956322"/>
            <a:ext cx="498764" cy="3878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2718EA-1955-4DDA-9170-0004A1D00EA0}"/>
              </a:ext>
            </a:extLst>
          </p:cNvPr>
          <p:cNvSpPr/>
          <p:nvPr/>
        </p:nvSpPr>
        <p:spPr>
          <a:xfrm>
            <a:off x="5153891" y="287088"/>
            <a:ext cx="498764" cy="3878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9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96AF-58BD-4773-AB16-A4D7AED2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1108-3927-41CE-9DD6-D9AF91EB8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D55C8-45AC-43FA-84A6-CFA314F2F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4" y="183984"/>
            <a:ext cx="11877284" cy="48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4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Duplications – What’s The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Maintenance nightmare</a:t>
            </a:r>
          </a:p>
          <a:p>
            <a:r>
              <a:rPr lang="en-US" dirty="0"/>
              <a:t>Easy to introduce bugs</a:t>
            </a:r>
          </a:p>
          <a:p>
            <a:pPr lvl="1"/>
            <a:r>
              <a:rPr lang="en-US" dirty="0"/>
              <a:t>Miss updating one of the duplicates</a:t>
            </a:r>
          </a:p>
          <a:p>
            <a:pPr lvl="1"/>
            <a:r>
              <a:rPr lang="en-US" dirty="0"/>
              <a:t>Copy/paste without looking at context</a:t>
            </a:r>
          </a:p>
        </p:txBody>
      </p:sp>
    </p:spTree>
    <p:extLst>
      <p:ext uri="{BB962C8B-B14F-4D97-AF65-F5344CB8AC3E}">
        <p14:creationId xmlns:p14="http://schemas.microsoft.com/office/powerpoint/2010/main" val="397263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Duplications – Mitigate The Risk!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out rather than copy and paste</a:t>
            </a:r>
          </a:p>
          <a:p>
            <a:r>
              <a:rPr lang="en-US" dirty="0"/>
              <a:t>Utilize exclusions where appropriate</a:t>
            </a:r>
          </a:p>
        </p:txBody>
      </p:sp>
    </p:spTree>
    <p:extLst>
      <p:ext uri="{BB962C8B-B14F-4D97-AF65-F5344CB8AC3E}">
        <p14:creationId xmlns:p14="http://schemas.microsoft.com/office/powerpoint/2010/main" val="345087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2F64-A7F0-458C-A496-3A364A6A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488295" cy="2852737"/>
          </a:xfrm>
        </p:spPr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7E96A3-B841-4355-8707-E3B482E3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BFA00-91DA-4D1A-84FB-B5A8FB25A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49" y="201300"/>
            <a:ext cx="7271942" cy="5715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DD76E0-1DCC-4059-AF1A-0155CF0A3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50" y="4244764"/>
            <a:ext cx="2278181" cy="113909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9986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DCC5-7223-4EDF-A0AD-B755856A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824E-0B84-402B-B196-9FBC6D7E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On a given line of code, Line coverage simply answers the following question: </a:t>
            </a:r>
            <a:r>
              <a:rPr lang="en-US" dirty="0"/>
              <a:t>Has this line of code been executed during the execution of the unit tests?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b="0" dirty="0">
              <a:solidFill>
                <a:schemeClr val="tx1"/>
              </a:solidFill>
            </a:endParaRPr>
          </a:p>
          <a:p>
            <a:pPr marL="0" indent="0" algn="r">
              <a:buNone/>
            </a:pPr>
            <a:r>
              <a:rPr lang="en-US" sz="1600" dirty="0">
                <a:solidFill>
                  <a:schemeClr val="tx1"/>
                </a:solidFill>
              </a:rPr>
              <a:t>https://docs.sonarqube.org/latest/user-guide/metric-definitions/</a:t>
            </a:r>
          </a:p>
        </p:txBody>
      </p:sp>
    </p:spTree>
    <p:extLst>
      <p:ext uri="{BB962C8B-B14F-4D97-AF65-F5344CB8AC3E}">
        <p14:creationId xmlns:p14="http://schemas.microsoft.com/office/powerpoint/2010/main" val="347300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BED5-A0B3-4257-929E-479DEB34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Static Analysis?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BD72-550E-4155-935B-17D5402D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EC06-090A-427D-B8D0-629D3534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5E27-8325-47A7-83FB-95958EC97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Measure of how much of the code is executed when unit tests are run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/>
                </a:solidFill>
              </a:rPr>
              <a:t>Or</a:t>
            </a:r>
          </a:p>
          <a:p>
            <a:pPr marL="0" indent="0" algn="ctr">
              <a:buNone/>
            </a:pPr>
            <a:r>
              <a:rPr lang="en-US" dirty="0"/>
              <a:t>How much of the code is NOT unit tested</a:t>
            </a:r>
          </a:p>
          <a:p>
            <a:pPr marL="0" indent="0" algn="ctr">
              <a:buNone/>
            </a:pPr>
            <a:r>
              <a:rPr lang="en-US" i="1" u="sng" dirty="0">
                <a:solidFill>
                  <a:schemeClr val="accent1"/>
                </a:solidFill>
              </a:rPr>
              <a:t>Not</a:t>
            </a:r>
          </a:p>
          <a:p>
            <a:pPr marL="0" indent="0" algn="ctr">
              <a:buNone/>
            </a:pPr>
            <a:r>
              <a:rPr lang="en-US" dirty="0"/>
              <a:t>How high quality the code is</a:t>
            </a:r>
          </a:p>
        </p:txBody>
      </p:sp>
    </p:spTree>
    <p:extLst>
      <p:ext uri="{BB962C8B-B14F-4D97-AF65-F5344CB8AC3E}">
        <p14:creationId xmlns:p14="http://schemas.microsoft.com/office/powerpoint/2010/main" val="234594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2EDAF-D717-47CE-B125-4C993720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70" y="3020992"/>
            <a:ext cx="8535868" cy="289732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8E941-1048-4347-AC8D-8C35F577CAF0}"/>
              </a:ext>
            </a:extLst>
          </p:cNvPr>
          <p:cNvCxnSpPr>
            <a:cxnSpLocks/>
          </p:cNvCxnSpPr>
          <p:nvPr/>
        </p:nvCxnSpPr>
        <p:spPr>
          <a:xfrm>
            <a:off x="363224" y="5192401"/>
            <a:ext cx="1067249" cy="71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8927A60-D734-4FB9-919F-A2D530AC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49" y="523093"/>
            <a:ext cx="8535868" cy="2497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EBC1C9-7CEF-4F7A-B95C-C92DA6013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03" y="939687"/>
            <a:ext cx="327346" cy="31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3DF09-59E9-4460-AB1A-082522FE3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03" y="3458751"/>
            <a:ext cx="327346" cy="311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483CFF-D1D2-42F0-98D7-7DA028CFA5B0}"/>
              </a:ext>
            </a:extLst>
          </p:cNvPr>
          <p:cNvSpPr txBox="1"/>
          <p:nvPr/>
        </p:nvSpPr>
        <p:spPr>
          <a:xfrm>
            <a:off x="9638082" y="3321687"/>
            <a:ext cx="161266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5.05%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1E698-CC99-407D-B932-B4ED526A7C9A}"/>
              </a:ext>
            </a:extLst>
          </p:cNvPr>
          <p:cNvSpPr txBox="1"/>
          <p:nvPr/>
        </p:nvSpPr>
        <p:spPr>
          <a:xfrm>
            <a:off x="9638083" y="759002"/>
            <a:ext cx="161266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5.05%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Coverage</a:t>
            </a:r>
          </a:p>
        </p:txBody>
      </p:sp>
    </p:spTree>
    <p:extLst>
      <p:ext uri="{BB962C8B-B14F-4D97-AF65-F5344CB8AC3E}">
        <p14:creationId xmlns:p14="http://schemas.microsoft.com/office/powerpoint/2010/main" val="8133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927A60-D734-4FB9-919F-A2D530ACC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4" y="339912"/>
            <a:ext cx="10100558" cy="29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A43DD-3D40-4C9E-AA60-A6BACD624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74" y="856560"/>
            <a:ext cx="327346" cy="311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D79E4-0F4D-4A06-9B48-E9C383CE7827}"/>
              </a:ext>
            </a:extLst>
          </p:cNvPr>
          <p:cNvSpPr txBox="1"/>
          <p:nvPr/>
        </p:nvSpPr>
        <p:spPr>
          <a:xfrm>
            <a:off x="2952119" y="3312218"/>
            <a:ext cx="25180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5.05%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Coverage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20706-CC3A-4F1C-B4A8-DCAF71430AB1}"/>
              </a:ext>
            </a:extLst>
          </p:cNvPr>
          <p:cNvSpPr txBox="1"/>
          <p:nvPr/>
        </p:nvSpPr>
        <p:spPr>
          <a:xfrm>
            <a:off x="6012867" y="34290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¯\_(</a:t>
            </a:r>
            <a:r>
              <a:rPr lang="ja-JP" altLang="en-US" sz="44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ツ</a:t>
            </a:r>
            <a:r>
              <a:rPr lang="en-US" altLang="ja-JP" sz="4400" u="sng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)_/¯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1472764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artinfowler.com/bliki/images/testCoverage/sketch.png">
            <a:extLst>
              <a:ext uri="{FF2B5EF4-FFF2-40B4-BE49-F238E27FC236}">
                <a16:creationId xmlns:a16="http://schemas.microsoft.com/office/drawing/2014/main" id="{52DDF818-0D70-4792-A513-0B0DB739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73" y="2913063"/>
            <a:ext cx="7259494" cy="248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47B5C5-96A2-4320-AD18-051895BCA024}"/>
              </a:ext>
            </a:extLst>
          </p:cNvPr>
          <p:cNvSpPr txBox="1"/>
          <p:nvPr/>
        </p:nvSpPr>
        <p:spPr>
          <a:xfrm>
            <a:off x="232756" y="216131"/>
            <a:ext cx="10693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“Test coverage is a useful tool for finding untested parts of a codebase. </a:t>
            </a:r>
          </a:p>
          <a:p>
            <a:r>
              <a:rPr lang="en-US" sz="3600" dirty="0"/>
              <a:t>Test coverage is of little use as a numeric statement of how good your tests are.”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AA3EB-8A7B-4BCD-8B90-880FE2FB7DD6}"/>
              </a:ext>
            </a:extLst>
          </p:cNvPr>
          <p:cNvSpPr txBox="1"/>
          <p:nvPr/>
        </p:nvSpPr>
        <p:spPr>
          <a:xfrm>
            <a:off x="8785957" y="5563293"/>
            <a:ext cx="31475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https://martinfowler.com/bliki/TestCoverage.html</a:t>
            </a:r>
          </a:p>
        </p:txBody>
      </p:sp>
    </p:spTree>
    <p:extLst>
      <p:ext uri="{BB962C8B-B14F-4D97-AF65-F5344CB8AC3E}">
        <p14:creationId xmlns:p14="http://schemas.microsoft.com/office/powerpoint/2010/main" val="987545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574D9-7674-4A67-AA4B-3B38E7815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36"/>
          <a:stretch/>
        </p:blipFill>
        <p:spPr>
          <a:xfrm>
            <a:off x="223267" y="83125"/>
            <a:ext cx="11239304" cy="58355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3DA5CB-415A-476D-AD59-BA681D77BC34}"/>
              </a:ext>
            </a:extLst>
          </p:cNvPr>
          <p:cNvSpPr/>
          <p:nvPr/>
        </p:nvSpPr>
        <p:spPr>
          <a:xfrm>
            <a:off x="9576261" y="83125"/>
            <a:ext cx="831273" cy="58355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86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1B6A87-D557-4606-98C4-24BF341C2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1"/>
          <a:stretch/>
        </p:blipFill>
        <p:spPr>
          <a:xfrm>
            <a:off x="133004" y="133003"/>
            <a:ext cx="10873047" cy="563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27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1B6A87-D557-4606-98C4-24BF341C2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1"/>
          <a:stretch/>
        </p:blipFill>
        <p:spPr>
          <a:xfrm>
            <a:off x="133004" y="133003"/>
            <a:ext cx="10873047" cy="56399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480982-0A1D-4F1E-96A4-5FD56C20AC02}"/>
              </a:ext>
            </a:extLst>
          </p:cNvPr>
          <p:cNvSpPr/>
          <p:nvPr/>
        </p:nvSpPr>
        <p:spPr>
          <a:xfrm>
            <a:off x="232758" y="1213661"/>
            <a:ext cx="227214" cy="748145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35B2DD-5E65-4ED0-8065-1BD2AAB4FC80}"/>
              </a:ext>
            </a:extLst>
          </p:cNvPr>
          <p:cNvSpPr/>
          <p:nvPr/>
        </p:nvSpPr>
        <p:spPr>
          <a:xfrm>
            <a:off x="343593" y="1230285"/>
            <a:ext cx="99754" cy="748145"/>
          </a:xfrm>
          <a:prstGeom prst="rect">
            <a:avLst/>
          </a:prstGeom>
          <a:solidFill>
            <a:srgbClr val="B4DD78"/>
          </a:solidFill>
          <a:ln>
            <a:solidFill>
              <a:srgbClr val="B4D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03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– What’s The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100% coverage means we’re PERFECT QUALITY!</a:t>
            </a:r>
          </a:p>
          <a:p>
            <a:r>
              <a:rPr lang="en-US" dirty="0"/>
              <a:t>Metrics =&gt; Manipulation</a:t>
            </a:r>
          </a:p>
          <a:p>
            <a:r>
              <a:rPr lang="en-US" dirty="0"/>
              <a:t>Are things really being tested at a base level?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702B-98F8-46CB-B485-56AC5645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– Mitigate The Risk!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8912-8075-4B61-9F18-B6D2CF58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Review unit tests</a:t>
            </a:r>
          </a:p>
          <a:p>
            <a:pPr lvl="1"/>
            <a:r>
              <a:rPr lang="en-US" dirty="0"/>
              <a:t>Are they testing the right thing?</a:t>
            </a:r>
          </a:p>
          <a:p>
            <a:pPr lvl="1"/>
            <a:r>
              <a:rPr lang="en-US" dirty="0"/>
              <a:t>Are they testing *anything*?</a:t>
            </a:r>
          </a:p>
          <a:p>
            <a:r>
              <a:rPr lang="en-US" dirty="0"/>
              <a:t>Understand how coverage is calculated</a:t>
            </a:r>
          </a:p>
          <a:p>
            <a:pPr lvl="1"/>
            <a:r>
              <a:rPr lang="en-US" dirty="0"/>
              <a:t>Mocks increase coverage!</a:t>
            </a:r>
          </a:p>
          <a:p>
            <a:pPr lvl="1"/>
            <a:r>
              <a:rPr lang="en-US" dirty="0" err="1"/>
              <a:t>ExcludeFromCodeCoverage</a:t>
            </a:r>
            <a:endParaRPr lang="en-US" dirty="0"/>
          </a:p>
          <a:p>
            <a:r>
              <a:rPr lang="en-US" dirty="0"/>
              <a:t>Get untested areas some tests</a:t>
            </a:r>
          </a:p>
        </p:txBody>
      </p:sp>
    </p:spTree>
    <p:extLst>
      <p:ext uri="{BB962C8B-B14F-4D97-AF65-F5344CB8AC3E}">
        <p14:creationId xmlns:p14="http://schemas.microsoft.com/office/powerpoint/2010/main" val="25265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0F12-ECC4-426F-9297-9303D700C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Your Treasure Maps!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9423F-7B9E-4B58-BE84-3F19D8FF2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0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CC05-16E0-433A-9EE3-8A0CF49CC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9913"/>
            <a:ext cx="10515600" cy="5630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accent1"/>
                </a:solidFill>
              </a:rPr>
              <a:t>Static Analysis </a:t>
            </a:r>
            <a:r>
              <a:rPr lang="en-US" sz="4800" dirty="0"/>
              <a:t>is examining the code without executing it; providing understanding of code structure and ensuring the code adheres to industry standards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78639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357B-A26E-4A1C-BA42-552AB275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Treasure of 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4DC6-B404-45AE-ACBD-F9A72AD2D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Treasure trove of information</a:t>
            </a:r>
          </a:p>
          <a:p>
            <a:r>
              <a:rPr lang="en-US" dirty="0"/>
              <a:t>Absolutely not just for managers – it’s for everyone!</a:t>
            </a:r>
          </a:p>
          <a:p>
            <a:r>
              <a:rPr lang="en-US" dirty="0"/>
              <a:t>Show the map to your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3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E17C-F3C1-4B1F-81A3-1AE7D9C5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31" y="1825625"/>
            <a:ext cx="7165571" cy="4144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https://www.sonarqube.org/</a:t>
            </a:r>
          </a:p>
          <a:p>
            <a:pPr marL="0" indent="0">
              <a:buNone/>
            </a:pPr>
            <a:r>
              <a:rPr lang="en-US" sz="2800" dirty="0"/>
              <a:t>https://en.wikipedia.org/wiki/List_of_tools_for_static_code_analysis</a:t>
            </a:r>
          </a:p>
        </p:txBody>
      </p:sp>
    </p:spTree>
    <p:extLst>
      <p:ext uri="{BB962C8B-B14F-4D97-AF65-F5344CB8AC3E}">
        <p14:creationId xmlns:p14="http://schemas.microsoft.com/office/powerpoint/2010/main" val="294937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57FB-E6E6-4C5E-933B-48C01A7E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CC05-16E0-433A-9EE3-8A0CF49CC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“It does </a:t>
            </a:r>
            <a:r>
              <a:rPr lang="en-US" sz="4800" u="sng" dirty="0">
                <a:solidFill>
                  <a:schemeClr val="accent1"/>
                </a:solidFill>
              </a:rPr>
              <a:t>not</a:t>
            </a:r>
            <a:r>
              <a:rPr lang="en-US" sz="4800" dirty="0"/>
              <a:t> prove that your program is correct. It just provides another set of eyes to help spot problems.” </a:t>
            </a:r>
          </a:p>
          <a:p>
            <a:pPr marL="0" indent="0" algn="r">
              <a:buNone/>
            </a:pPr>
            <a:r>
              <a:rPr lang="en-US" sz="4000" i="1" dirty="0">
                <a:solidFill>
                  <a:schemeClr val="accent1"/>
                </a:solidFill>
              </a:rPr>
              <a:t>- </a:t>
            </a:r>
            <a:r>
              <a:rPr lang="en-US" sz="4000" i="1" dirty="0" err="1">
                <a:solidFill>
                  <a:schemeClr val="accent1"/>
                </a:solidFill>
              </a:rPr>
              <a:t>JSLint</a:t>
            </a:r>
            <a:r>
              <a:rPr lang="en-US" sz="4000" i="1" dirty="0">
                <a:solidFill>
                  <a:schemeClr val="accent1"/>
                </a:solidFill>
              </a:rPr>
              <a:t> help file</a:t>
            </a:r>
          </a:p>
        </p:txBody>
      </p:sp>
    </p:spTree>
    <p:extLst>
      <p:ext uri="{BB962C8B-B14F-4D97-AF65-F5344CB8AC3E}">
        <p14:creationId xmlns:p14="http://schemas.microsoft.com/office/powerpoint/2010/main" val="350982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0482EC-7A8D-43FB-AA9E-FF84F6CF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509FE18-8B95-4901-9261-4B6CC080B8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75" y="132369"/>
            <a:ext cx="7516104" cy="5636664"/>
          </a:xfrm>
        </p:spPr>
      </p:pic>
    </p:spTree>
    <p:extLst>
      <p:ext uri="{BB962C8B-B14F-4D97-AF65-F5344CB8AC3E}">
        <p14:creationId xmlns:p14="http://schemas.microsoft.com/office/powerpoint/2010/main" val="2939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BED5-A0B3-4257-929E-479DEB34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analyzed with Static Analysis?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BD72-550E-4155-935B-17D5402DC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49872"/>
      </p:ext>
    </p:extLst>
  </p:cSld>
  <p:clrMapOvr>
    <a:masterClrMapping/>
  </p:clrMapOvr>
</p:sld>
</file>

<file path=ppt/theme/theme1.xml><?xml version="1.0" encoding="utf-8"?>
<a:theme xmlns:a="http://schemas.openxmlformats.org/drawingml/2006/main" name="g33klady_template">
  <a:themeElements>
    <a:clrScheme name="g33klady theme">
      <a:dk1>
        <a:srgbClr val="005CFF"/>
      </a:dk1>
      <a:lt1>
        <a:sysClr val="window" lastClr="FFFFFF"/>
      </a:lt1>
      <a:dk2>
        <a:srgbClr val="112B48"/>
      </a:dk2>
      <a:lt2>
        <a:srgbClr val="F2F2F2"/>
      </a:lt2>
      <a:accent1>
        <a:srgbClr val="005CFF"/>
      </a:accent1>
      <a:accent2>
        <a:srgbClr val="112B48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05CFF"/>
      </a:hlink>
      <a:folHlink>
        <a:srgbClr val="112B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33klady_template.potx" id="{3F089D57-6112-4FC3-A762-128A2B13C4F4}" vid="{05A121F3-F9E0-4456-ACDC-57151642D7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g33klady_template</Template>
  <TotalTime>0</TotalTime>
  <Words>915</Words>
  <Application>Microsoft Office PowerPoint</Application>
  <PresentationFormat>Widescreen</PresentationFormat>
  <Paragraphs>208</Paragraphs>
  <Slides>61</Slides>
  <Notes>56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Bitter</vt:lpstr>
      <vt:lpstr>Calibri</vt:lpstr>
      <vt:lpstr>Roboto</vt:lpstr>
      <vt:lpstr>Segoe UI</vt:lpstr>
      <vt:lpstr>g33klady_template</vt:lpstr>
      <vt:lpstr>The Hidden Treasure of Static Analysis</vt:lpstr>
      <vt:lpstr>Hello!</vt:lpstr>
      <vt:lpstr>PowerPoint Presentation</vt:lpstr>
      <vt:lpstr>Our Charter</vt:lpstr>
      <vt:lpstr>What is Static Analysis?</vt:lpstr>
      <vt:lpstr>PowerPoint Presentation</vt:lpstr>
      <vt:lpstr>Static Analysis</vt:lpstr>
      <vt:lpstr>PowerPoint Presentation</vt:lpstr>
      <vt:lpstr>What is analyzed with Static Analysis?</vt:lpstr>
      <vt:lpstr>Areas in SonarQube</vt:lpstr>
      <vt:lpstr>Issues Encapsulate</vt:lpstr>
      <vt:lpstr>PowerPoint Presentation</vt:lpstr>
      <vt:lpstr>PowerPoint Presentation</vt:lpstr>
      <vt:lpstr>PowerPoint Presentation</vt:lpstr>
      <vt:lpstr>Simplified Process</vt:lpstr>
      <vt:lpstr>PowerPoint Presentation</vt:lpstr>
      <vt:lpstr>PowerPoint Presentation</vt:lpstr>
      <vt:lpstr>Enforcing the Rules</vt:lpstr>
      <vt:lpstr>PowerPoint Presentation</vt:lpstr>
      <vt:lpstr>Bugs</vt:lpstr>
      <vt:lpstr>Bugs</vt:lpstr>
      <vt:lpstr>PowerPoint Presentation</vt:lpstr>
      <vt:lpstr>PowerPoint Presentation</vt:lpstr>
      <vt:lpstr>PowerPoint Presentation</vt:lpstr>
      <vt:lpstr>Bugs – What’s The Risk?</vt:lpstr>
      <vt:lpstr>Bugs – Mitigate The Risk!</vt:lpstr>
      <vt:lpstr>Security</vt:lpstr>
      <vt:lpstr>Vulnerabilities</vt:lpstr>
      <vt:lpstr>PowerPoint Presentation</vt:lpstr>
      <vt:lpstr>PowerPoint Presentation</vt:lpstr>
      <vt:lpstr>PowerPoint Presentation</vt:lpstr>
      <vt:lpstr>Vulnerabilities – What’s The Risk?</vt:lpstr>
      <vt:lpstr>Vulnerabilities – Mitigate The Risk!</vt:lpstr>
      <vt:lpstr>Code Smells</vt:lpstr>
      <vt:lpstr>Code Smells</vt:lpstr>
      <vt:lpstr>PowerPoint Presentation</vt:lpstr>
      <vt:lpstr>PowerPoint Presentation</vt:lpstr>
      <vt:lpstr>Code Smells – What’s The Risk?</vt:lpstr>
      <vt:lpstr>Code Smells – Mitigate The Risk!</vt:lpstr>
      <vt:lpstr>Duplications</vt:lpstr>
      <vt:lpstr>Duplications</vt:lpstr>
      <vt:lpstr>What Does it Mean?</vt:lpstr>
      <vt:lpstr>PowerPoint Presentation</vt:lpstr>
      <vt:lpstr>PowerPoint Presentation</vt:lpstr>
      <vt:lpstr>PowerPoint Presentation</vt:lpstr>
      <vt:lpstr>Duplications – What’s The Risk?</vt:lpstr>
      <vt:lpstr>Duplications – Mitigate The Risk!</vt:lpstr>
      <vt:lpstr>Code Coverage</vt:lpstr>
      <vt:lpstr>Coverage</vt:lpstr>
      <vt:lpstr>Code Coverage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Coverage – What’s The Risk?</vt:lpstr>
      <vt:lpstr>Coverage – Mitigate The Risk!</vt:lpstr>
      <vt:lpstr>Use Your Treasure Maps!</vt:lpstr>
      <vt:lpstr>Hidden Treasure of Static Analysis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Digging In</dc:title>
  <dc:creator>Hilary Weaver-Robb</dc:creator>
  <cp:lastModifiedBy>Hilary Weaver-Robb</cp:lastModifiedBy>
  <cp:revision>86</cp:revision>
  <dcterms:created xsi:type="dcterms:W3CDTF">2018-08-20T02:52:40Z</dcterms:created>
  <dcterms:modified xsi:type="dcterms:W3CDTF">2020-02-06T14:47:04Z</dcterms:modified>
</cp:coreProperties>
</file>